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3"/>
  </p:notesMasterIdLst>
  <p:sldIdLst>
    <p:sldId id="256" r:id="rId3"/>
    <p:sldId id="311" r:id="rId4"/>
    <p:sldId id="303" r:id="rId5"/>
    <p:sldId id="295" r:id="rId6"/>
    <p:sldId id="296" r:id="rId7"/>
    <p:sldId id="302" r:id="rId8"/>
    <p:sldId id="276" r:id="rId9"/>
    <p:sldId id="297" r:id="rId10"/>
    <p:sldId id="298" r:id="rId11"/>
    <p:sldId id="299" r:id="rId12"/>
    <p:sldId id="275" r:id="rId13"/>
    <p:sldId id="294" r:id="rId14"/>
    <p:sldId id="305" r:id="rId15"/>
    <p:sldId id="304" r:id="rId16"/>
    <p:sldId id="306" r:id="rId17"/>
    <p:sldId id="307" r:id="rId18"/>
    <p:sldId id="308" r:id="rId19"/>
    <p:sldId id="309" r:id="rId20"/>
    <p:sldId id="310" r:id="rId21"/>
    <p:sldId id="31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1594"/>
  </p:normalViewPr>
  <p:slideViewPr>
    <p:cSldViewPr snapToGrid="0" snapToObjects="1">
      <p:cViewPr varScale="1">
        <p:scale>
          <a:sx n="104" d="100"/>
          <a:sy n="104" d="100"/>
        </p:scale>
        <p:origin x="7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09FAC2-397D-4DBC-8DD4-F5C5C45F9221}" type="doc">
      <dgm:prSet loTypeId="urn:microsoft.com/office/officeart/2016/7/layout/VerticalDownArrowProcess" loCatId="process" qsTypeId="urn:microsoft.com/office/officeart/2005/8/quickstyle/simple3" qsCatId="simple" csTypeId="urn:microsoft.com/office/officeart/2005/8/colors/colorful5" csCatId="colorful" phldr="1"/>
      <dgm:spPr/>
      <dgm:t>
        <a:bodyPr/>
        <a:lstStyle/>
        <a:p>
          <a:endParaRPr lang="en-US"/>
        </a:p>
      </dgm:t>
    </dgm:pt>
    <dgm:pt modelId="{DBF3F6BB-CB3D-4024-8BBB-40275DBB702F}">
      <dgm:prSet/>
      <dgm:spPr/>
      <dgm:t>
        <a:bodyPr/>
        <a:lstStyle/>
        <a:p>
          <a:r>
            <a:rPr lang="en-US" dirty="0"/>
            <a:t>Clean</a:t>
          </a:r>
        </a:p>
      </dgm:t>
    </dgm:pt>
    <dgm:pt modelId="{36AEE014-3135-4FF9-A763-CE1C04FF0E1E}" type="parTrans" cxnId="{9E473F0E-67B3-409A-99AC-CF1B8E65B48E}">
      <dgm:prSet/>
      <dgm:spPr/>
      <dgm:t>
        <a:bodyPr/>
        <a:lstStyle/>
        <a:p>
          <a:endParaRPr lang="en-US"/>
        </a:p>
      </dgm:t>
    </dgm:pt>
    <dgm:pt modelId="{90D93BD4-500A-4FD8-AA73-E68758FBD229}" type="sibTrans" cxnId="{9E473F0E-67B3-409A-99AC-CF1B8E65B48E}">
      <dgm:prSet/>
      <dgm:spPr/>
      <dgm:t>
        <a:bodyPr/>
        <a:lstStyle/>
        <a:p>
          <a:endParaRPr lang="en-US"/>
        </a:p>
      </dgm:t>
    </dgm:pt>
    <dgm:pt modelId="{1DF2B605-1409-43E5-80FB-583ADFAF686B}">
      <dgm:prSet/>
      <dgm:spPr/>
      <dgm:t>
        <a:bodyPr/>
        <a:lstStyle/>
        <a:p>
          <a:r>
            <a:rPr lang="en-US" dirty="0"/>
            <a:t>Remove noise in the mask by removing small isolated objects.</a:t>
          </a:r>
        </a:p>
      </dgm:t>
    </dgm:pt>
    <dgm:pt modelId="{26177469-9B13-4F8A-BB35-41B30C6C8DDF}" type="parTrans" cxnId="{FD2D9A3B-4A40-417C-B6EF-8526F053C281}">
      <dgm:prSet/>
      <dgm:spPr/>
      <dgm:t>
        <a:bodyPr/>
        <a:lstStyle/>
        <a:p>
          <a:endParaRPr lang="en-US"/>
        </a:p>
      </dgm:t>
    </dgm:pt>
    <dgm:pt modelId="{BB996AD8-D5E1-4705-9B21-7F2851E01086}" type="sibTrans" cxnId="{FD2D9A3B-4A40-417C-B6EF-8526F053C281}">
      <dgm:prSet/>
      <dgm:spPr/>
      <dgm:t>
        <a:bodyPr/>
        <a:lstStyle/>
        <a:p>
          <a:endParaRPr lang="en-US"/>
        </a:p>
      </dgm:t>
    </dgm:pt>
    <dgm:pt modelId="{FBE1D76C-81C5-4F89-8E2D-AA35BB4C58F7}">
      <dgm:prSet/>
      <dgm:spPr/>
      <dgm:t>
        <a:bodyPr/>
        <a:lstStyle/>
        <a:p>
          <a:r>
            <a:rPr lang="en-US" dirty="0"/>
            <a:t>Contour</a:t>
          </a:r>
        </a:p>
      </dgm:t>
    </dgm:pt>
    <dgm:pt modelId="{EF0D38C7-8F3F-41AB-8406-B7F15AE1683D}" type="parTrans" cxnId="{4AE050D0-92DF-476E-880A-D8F034EC76AC}">
      <dgm:prSet/>
      <dgm:spPr/>
      <dgm:t>
        <a:bodyPr/>
        <a:lstStyle/>
        <a:p>
          <a:endParaRPr lang="en-US"/>
        </a:p>
      </dgm:t>
    </dgm:pt>
    <dgm:pt modelId="{063DE7E9-B754-4D22-8FCD-DA6575E8F5B2}" type="sibTrans" cxnId="{4AE050D0-92DF-476E-880A-D8F034EC76AC}">
      <dgm:prSet/>
      <dgm:spPr/>
      <dgm:t>
        <a:bodyPr/>
        <a:lstStyle/>
        <a:p>
          <a:endParaRPr lang="en-US"/>
        </a:p>
      </dgm:t>
    </dgm:pt>
    <dgm:pt modelId="{C54359FF-9541-46A2-9050-3FAD6A90D368}">
      <dgm:prSet/>
      <dgm:spPr/>
      <dgm:t>
        <a:bodyPr/>
        <a:lstStyle/>
        <a:p>
          <a:r>
            <a:rPr lang="en-US"/>
            <a:t>Use bwmorph of MATLAB to find the contour of the mask area.</a:t>
          </a:r>
        </a:p>
      </dgm:t>
    </dgm:pt>
    <dgm:pt modelId="{6D329B8A-C545-4917-985D-E1EA3C8CA589}" type="parTrans" cxnId="{617EF728-BEEC-447B-9764-7AC5F0802150}">
      <dgm:prSet/>
      <dgm:spPr/>
      <dgm:t>
        <a:bodyPr/>
        <a:lstStyle/>
        <a:p>
          <a:endParaRPr lang="en-US"/>
        </a:p>
      </dgm:t>
    </dgm:pt>
    <dgm:pt modelId="{E5584DE8-E5FC-4BDA-B677-18F21E37834E}" type="sibTrans" cxnId="{617EF728-BEEC-447B-9764-7AC5F0802150}">
      <dgm:prSet/>
      <dgm:spPr/>
      <dgm:t>
        <a:bodyPr/>
        <a:lstStyle/>
        <a:p>
          <a:endParaRPr lang="en-US"/>
        </a:p>
      </dgm:t>
    </dgm:pt>
    <dgm:pt modelId="{95C840D7-E412-4422-A026-4F649AEC1C75}">
      <dgm:prSet/>
      <dgm:spPr/>
      <dgm:t>
        <a:bodyPr/>
        <a:lstStyle/>
        <a:p>
          <a:r>
            <a:rPr lang="en-US" dirty="0"/>
            <a:t>Mask</a:t>
          </a:r>
        </a:p>
      </dgm:t>
    </dgm:pt>
    <dgm:pt modelId="{5484DAD0-1EF6-4B57-A2A0-BDE7B4A27EC5}" type="parTrans" cxnId="{4B9879AC-F06F-4855-B4C5-D6B38AEEF02A}">
      <dgm:prSet/>
      <dgm:spPr/>
      <dgm:t>
        <a:bodyPr/>
        <a:lstStyle/>
        <a:p>
          <a:endParaRPr lang="en-US"/>
        </a:p>
      </dgm:t>
    </dgm:pt>
    <dgm:pt modelId="{4068859C-45C8-408E-9BDA-A5110D3104B9}" type="sibTrans" cxnId="{4B9879AC-F06F-4855-B4C5-D6B38AEEF02A}">
      <dgm:prSet/>
      <dgm:spPr/>
      <dgm:t>
        <a:bodyPr/>
        <a:lstStyle/>
        <a:p>
          <a:endParaRPr lang="en-US"/>
        </a:p>
      </dgm:t>
    </dgm:pt>
    <dgm:pt modelId="{57784E94-FFAE-4AE0-836F-67C80D08B4F8}">
      <dgm:prSet/>
      <dgm:spPr/>
      <dgm:t>
        <a:bodyPr/>
        <a:lstStyle/>
        <a:p>
          <a:r>
            <a:rPr lang="en-US"/>
            <a:t>Add the contour mask to the original street view image.</a:t>
          </a:r>
        </a:p>
      </dgm:t>
    </dgm:pt>
    <dgm:pt modelId="{DC27723D-DCB7-42F3-8261-6F5E13CEE53D}" type="parTrans" cxnId="{E20ED58A-4958-4319-B442-1A9E5E1C79C0}">
      <dgm:prSet/>
      <dgm:spPr/>
      <dgm:t>
        <a:bodyPr/>
        <a:lstStyle/>
        <a:p>
          <a:endParaRPr lang="en-US"/>
        </a:p>
      </dgm:t>
    </dgm:pt>
    <dgm:pt modelId="{F409B573-D62B-4147-B684-B68B96BC8D6C}" type="sibTrans" cxnId="{E20ED58A-4958-4319-B442-1A9E5E1C79C0}">
      <dgm:prSet/>
      <dgm:spPr/>
      <dgm:t>
        <a:bodyPr/>
        <a:lstStyle/>
        <a:p>
          <a:endParaRPr lang="en-US"/>
        </a:p>
      </dgm:t>
    </dgm:pt>
    <dgm:pt modelId="{284BD3D1-25E9-4933-A80D-CA6A647D960E}" type="pres">
      <dgm:prSet presAssocID="{2109FAC2-397D-4DBC-8DD4-F5C5C45F9221}" presName="Name0" presStyleCnt="0">
        <dgm:presLayoutVars>
          <dgm:dir/>
          <dgm:animLvl val="lvl"/>
          <dgm:resizeHandles val="exact"/>
        </dgm:presLayoutVars>
      </dgm:prSet>
      <dgm:spPr/>
    </dgm:pt>
    <dgm:pt modelId="{898498A1-29E7-4B85-AA71-8EF88779F334}" type="pres">
      <dgm:prSet presAssocID="{95C840D7-E412-4422-A026-4F649AEC1C75}" presName="boxAndChildren" presStyleCnt="0"/>
      <dgm:spPr/>
    </dgm:pt>
    <dgm:pt modelId="{BD9CDDFA-5054-4FB1-B32C-0A912F2D01BB}" type="pres">
      <dgm:prSet presAssocID="{95C840D7-E412-4422-A026-4F649AEC1C75}" presName="parentTextBox" presStyleLbl="alignNode1" presStyleIdx="0" presStyleCnt="3"/>
      <dgm:spPr/>
    </dgm:pt>
    <dgm:pt modelId="{6B6F3E93-3106-44FD-8A95-8B73A9BF834B}" type="pres">
      <dgm:prSet presAssocID="{95C840D7-E412-4422-A026-4F649AEC1C75}" presName="descendantBox" presStyleLbl="bgAccFollowNode1" presStyleIdx="0" presStyleCnt="3"/>
      <dgm:spPr/>
    </dgm:pt>
    <dgm:pt modelId="{9BEFF0AB-99E4-4941-B275-F1E20962A5D0}" type="pres">
      <dgm:prSet presAssocID="{063DE7E9-B754-4D22-8FCD-DA6575E8F5B2}" presName="sp" presStyleCnt="0"/>
      <dgm:spPr/>
    </dgm:pt>
    <dgm:pt modelId="{CA1ADFAC-3CF2-4F40-8271-53C69DD40B1A}" type="pres">
      <dgm:prSet presAssocID="{FBE1D76C-81C5-4F89-8E2D-AA35BB4C58F7}" presName="arrowAndChildren" presStyleCnt="0"/>
      <dgm:spPr/>
    </dgm:pt>
    <dgm:pt modelId="{2FDA8537-896B-4562-AF51-E525198B5B85}" type="pres">
      <dgm:prSet presAssocID="{FBE1D76C-81C5-4F89-8E2D-AA35BB4C58F7}" presName="parentTextArrow" presStyleLbl="node1" presStyleIdx="0" presStyleCnt="0"/>
      <dgm:spPr/>
    </dgm:pt>
    <dgm:pt modelId="{0DA29B08-62C2-47B0-A97A-76C35930D0AC}" type="pres">
      <dgm:prSet presAssocID="{FBE1D76C-81C5-4F89-8E2D-AA35BB4C58F7}" presName="arrow" presStyleLbl="alignNode1" presStyleIdx="1" presStyleCnt="3"/>
      <dgm:spPr/>
    </dgm:pt>
    <dgm:pt modelId="{22E7D390-1A0B-448F-81D1-0377A0F07BDA}" type="pres">
      <dgm:prSet presAssocID="{FBE1D76C-81C5-4F89-8E2D-AA35BB4C58F7}" presName="descendantArrow" presStyleLbl="bgAccFollowNode1" presStyleIdx="1" presStyleCnt="3"/>
      <dgm:spPr/>
    </dgm:pt>
    <dgm:pt modelId="{1F38F59F-263A-4C32-A823-2D9FC3C7913A}" type="pres">
      <dgm:prSet presAssocID="{90D93BD4-500A-4FD8-AA73-E68758FBD229}" presName="sp" presStyleCnt="0"/>
      <dgm:spPr/>
    </dgm:pt>
    <dgm:pt modelId="{32B16F61-DBC3-4DB3-81AE-D5E1305EA9D7}" type="pres">
      <dgm:prSet presAssocID="{DBF3F6BB-CB3D-4024-8BBB-40275DBB702F}" presName="arrowAndChildren" presStyleCnt="0"/>
      <dgm:spPr/>
    </dgm:pt>
    <dgm:pt modelId="{4A9C153B-F0C8-4DE6-823E-8827B5659EA8}" type="pres">
      <dgm:prSet presAssocID="{DBF3F6BB-CB3D-4024-8BBB-40275DBB702F}" presName="parentTextArrow" presStyleLbl="node1" presStyleIdx="0" presStyleCnt="0"/>
      <dgm:spPr/>
    </dgm:pt>
    <dgm:pt modelId="{AB5E8F75-B0DC-416D-954B-5CED02FA8446}" type="pres">
      <dgm:prSet presAssocID="{DBF3F6BB-CB3D-4024-8BBB-40275DBB702F}" presName="arrow" presStyleLbl="alignNode1" presStyleIdx="2" presStyleCnt="3"/>
      <dgm:spPr/>
    </dgm:pt>
    <dgm:pt modelId="{E07A5CF1-B80F-4540-9F80-3E1FF61ED241}" type="pres">
      <dgm:prSet presAssocID="{DBF3F6BB-CB3D-4024-8BBB-40275DBB702F}" presName="descendantArrow" presStyleLbl="bgAccFollowNode1" presStyleIdx="2" presStyleCnt="3"/>
      <dgm:spPr/>
    </dgm:pt>
  </dgm:ptLst>
  <dgm:cxnLst>
    <dgm:cxn modelId="{9E473F0E-67B3-409A-99AC-CF1B8E65B48E}" srcId="{2109FAC2-397D-4DBC-8DD4-F5C5C45F9221}" destId="{DBF3F6BB-CB3D-4024-8BBB-40275DBB702F}" srcOrd="0" destOrd="0" parTransId="{36AEE014-3135-4FF9-A763-CE1C04FF0E1E}" sibTransId="{90D93BD4-500A-4FD8-AA73-E68758FBD229}"/>
    <dgm:cxn modelId="{47DE8718-1F90-4A18-903D-B751D251F3C1}" type="presOf" srcId="{C54359FF-9541-46A2-9050-3FAD6A90D368}" destId="{22E7D390-1A0B-448F-81D1-0377A0F07BDA}" srcOrd="0" destOrd="0" presId="urn:microsoft.com/office/officeart/2016/7/layout/VerticalDownArrowProcess"/>
    <dgm:cxn modelId="{A9AF5E1A-832E-4D09-8B56-7BED1E53A521}" type="presOf" srcId="{FBE1D76C-81C5-4F89-8E2D-AA35BB4C58F7}" destId="{0DA29B08-62C2-47B0-A97A-76C35930D0AC}" srcOrd="1" destOrd="0" presId="urn:microsoft.com/office/officeart/2016/7/layout/VerticalDownArrowProcess"/>
    <dgm:cxn modelId="{617EF728-BEEC-447B-9764-7AC5F0802150}" srcId="{FBE1D76C-81C5-4F89-8E2D-AA35BB4C58F7}" destId="{C54359FF-9541-46A2-9050-3FAD6A90D368}" srcOrd="0" destOrd="0" parTransId="{6D329B8A-C545-4917-985D-E1EA3C8CA589}" sibTransId="{E5584DE8-E5FC-4BDA-B677-18F21E37834E}"/>
    <dgm:cxn modelId="{FD2D9A3B-4A40-417C-B6EF-8526F053C281}" srcId="{DBF3F6BB-CB3D-4024-8BBB-40275DBB702F}" destId="{1DF2B605-1409-43E5-80FB-583ADFAF686B}" srcOrd="0" destOrd="0" parTransId="{26177469-9B13-4F8A-BB35-41B30C6C8DDF}" sibTransId="{BB996AD8-D5E1-4705-9B21-7F2851E01086}"/>
    <dgm:cxn modelId="{30356469-DB22-4054-810A-C26BF065247F}" type="presOf" srcId="{95C840D7-E412-4422-A026-4F649AEC1C75}" destId="{BD9CDDFA-5054-4FB1-B32C-0A912F2D01BB}" srcOrd="0" destOrd="0" presId="urn:microsoft.com/office/officeart/2016/7/layout/VerticalDownArrowProcess"/>
    <dgm:cxn modelId="{8B60696B-1B06-4D49-B3CD-3293926A562F}" type="presOf" srcId="{DBF3F6BB-CB3D-4024-8BBB-40275DBB702F}" destId="{4A9C153B-F0C8-4DE6-823E-8827B5659EA8}" srcOrd="0" destOrd="0" presId="urn:microsoft.com/office/officeart/2016/7/layout/VerticalDownArrowProcess"/>
    <dgm:cxn modelId="{DDFE734C-FA37-4DA8-A68D-4CAC914F3E08}" type="presOf" srcId="{FBE1D76C-81C5-4F89-8E2D-AA35BB4C58F7}" destId="{2FDA8537-896B-4562-AF51-E525198B5B85}" srcOrd="0" destOrd="0" presId="urn:microsoft.com/office/officeart/2016/7/layout/VerticalDownArrowProcess"/>
    <dgm:cxn modelId="{4424A282-F7F4-408F-895A-88944DA17171}" type="presOf" srcId="{DBF3F6BB-CB3D-4024-8BBB-40275DBB702F}" destId="{AB5E8F75-B0DC-416D-954B-5CED02FA8446}" srcOrd="1" destOrd="0" presId="urn:microsoft.com/office/officeart/2016/7/layout/VerticalDownArrowProcess"/>
    <dgm:cxn modelId="{26518487-DA80-4188-951C-638B137AC880}" type="presOf" srcId="{1DF2B605-1409-43E5-80FB-583ADFAF686B}" destId="{E07A5CF1-B80F-4540-9F80-3E1FF61ED241}" srcOrd="0" destOrd="0" presId="urn:microsoft.com/office/officeart/2016/7/layout/VerticalDownArrowProcess"/>
    <dgm:cxn modelId="{E20ED58A-4958-4319-B442-1A9E5E1C79C0}" srcId="{95C840D7-E412-4422-A026-4F649AEC1C75}" destId="{57784E94-FFAE-4AE0-836F-67C80D08B4F8}" srcOrd="0" destOrd="0" parTransId="{DC27723D-DCB7-42F3-8261-6F5E13CEE53D}" sibTransId="{F409B573-D62B-4147-B684-B68B96BC8D6C}"/>
    <dgm:cxn modelId="{C0B4F09E-0771-40E6-9B4F-D1B3BA737CC3}" type="presOf" srcId="{2109FAC2-397D-4DBC-8DD4-F5C5C45F9221}" destId="{284BD3D1-25E9-4933-A80D-CA6A647D960E}" srcOrd="0" destOrd="0" presId="urn:microsoft.com/office/officeart/2016/7/layout/VerticalDownArrowProcess"/>
    <dgm:cxn modelId="{4B9879AC-F06F-4855-B4C5-D6B38AEEF02A}" srcId="{2109FAC2-397D-4DBC-8DD4-F5C5C45F9221}" destId="{95C840D7-E412-4422-A026-4F649AEC1C75}" srcOrd="2" destOrd="0" parTransId="{5484DAD0-1EF6-4B57-A2A0-BDE7B4A27EC5}" sibTransId="{4068859C-45C8-408E-9BDA-A5110D3104B9}"/>
    <dgm:cxn modelId="{4AE050D0-92DF-476E-880A-D8F034EC76AC}" srcId="{2109FAC2-397D-4DBC-8DD4-F5C5C45F9221}" destId="{FBE1D76C-81C5-4F89-8E2D-AA35BB4C58F7}" srcOrd="1" destOrd="0" parTransId="{EF0D38C7-8F3F-41AB-8406-B7F15AE1683D}" sibTransId="{063DE7E9-B754-4D22-8FCD-DA6575E8F5B2}"/>
    <dgm:cxn modelId="{5045A4E6-6F07-4F9C-A30F-3DD44DFE6E6D}" type="presOf" srcId="{57784E94-FFAE-4AE0-836F-67C80D08B4F8}" destId="{6B6F3E93-3106-44FD-8A95-8B73A9BF834B}" srcOrd="0" destOrd="0" presId="urn:microsoft.com/office/officeart/2016/7/layout/VerticalDownArrowProcess"/>
    <dgm:cxn modelId="{8CA70C7C-A7DF-428A-B732-3AFBFA46AAD1}" type="presParOf" srcId="{284BD3D1-25E9-4933-A80D-CA6A647D960E}" destId="{898498A1-29E7-4B85-AA71-8EF88779F334}" srcOrd="0" destOrd="0" presId="urn:microsoft.com/office/officeart/2016/7/layout/VerticalDownArrowProcess"/>
    <dgm:cxn modelId="{CFF1DB40-CF03-4365-84D2-C1DB7BD64298}" type="presParOf" srcId="{898498A1-29E7-4B85-AA71-8EF88779F334}" destId="{BD9CDDFA-5054-4FB1-B32C-0A912F2D01BB}" srcOrd="0" destOrd="0" presId="urn:microsoft.com/office/officeart/2016/7/layout/VerticalDownArrowProcess"/>
    <dgm:cxn modelId="{66961261-3B87-4D27-B26B-8607E670A9DB}" type="presParOf" srcId="{898498A1-29E7-4B85-AA71-8EF88779F334}" destId="{6B6F3E93-3106-44FD-8A95-8B73A9BF834B}" srcOrd="1" destOrd="0" presId="urn:microsoft.com/office/officeart/2016/7/layout/VerticalDownArrowProcess"/>
    <dgm:cxn modelId="{9F2B99A2-B1A8-401D-8AAD-FDEC5A63F8FE}" type="presParOf" srcId="{284BD3D1-25E9-4933-A80D-CA6A647D960E}" destId="{9BEFF0AB-99E4-4941-B275-F1E20962A5D0}" srcOrd="1" destOrd="0" presId="urn:microsoft.com/office/officeart/2016/7/layout/VerticalDownArrowProcess"/>
    <dgm:cxn modelId="{42F764BF-1349-4F93-98B2-5F3F5FFCF7AA}" type="presParOf" srcId="{284BD3D1-25E9-4933-A80D-CA6A647D960E}" destId="{CA1ADFAC-3CF2-4F40-8271-53C69DD40B1A}" srcOrd="2" destOrd="0" presId="urn:microsoft.com/office/officeart/2016/7/layout/VerticalDownArrowProcess"/>
    <dgm:cxn modelId="{F05CF1A1-B5A4-4509-859F-638D1AA42B5F}" type="presParOf" srcId="{CA1ADFAC-3CF2-4F40-8271-53C69DD40B1A}" destId="{2FDA8537-896B-4562-AF51-E525198B5B85}" srcOrd="0" destOrd="0" presId="urn:microsoft.com/office/officeart/2016/7/layout/VerticalDownArrowProcess"/>
    <dgm:cxn modelId="{C63CD000-E5EA-4CF9-BE5B-DFB1A5E523A1}" type="presParOf" srcId="{CA1ADFAC-3CF2-4F40-8271-53C69DD40B1A}" destId="{0DA29B08-62C2-47B0-A97A-76C35930D0AC}" srcOrd="1" destOrd="0" presId="urn:microsoft.com/office/officeart/2016/7/layout/VerticalDownArrowProcess"/>
    <dgm:cxn modelId="{7C7FB73C-9FB6-4250-BE40-9D0A658EC023}" type="presParOf" srcId="{CA1ADFAC-3CF2-4F40-8271-53C69DD40B1A}" destId="{22E7D390-1A0B-448F-81D1-0377A0F07BDA}" srcOrd="2" destOrd="0" presId="urn:microsoft.com/office/officeart/2016/7/layout/VerticalDownArrowProcess"/>
    <dgm:cxn modelId="{E1EC71EB-9BEC-457D-A50A-A93D826928A5}" type="presParOf" srcId="{284BD3D1-25E9-4933-A80D-CA6A647D960E}" destId="{1F38F59F-263A-4C32-A823-2D9FC3C7913A}" srcOrd="3" destOrd="0" presId="urn:microsoft.com/office/officeart/2016/7/layout/VerticalDownArrowProcess"/>
    <dgm:cxn modelId="{4841E1AE-2293-4A4D-89AA-EEC6FD2B608F}" type="presParOf" srcId="{284BD3D1-25E9-4933-A80D-CA6A647D960E}" destId="{32B16F61-DBC3-4DB3-81AE-D5E1305EA9D7}" srcOrd="4" destOrd="0" presId="urn:microsoft.com/office/officeart/2016/7/layout/VerticalDownArrowProcess"/>
    <dgm:cxn modelId="{DD404CA4-89E7-452D-BEDE-2E2D7EA4FF91}" type="presParOf" srcId="{32B16F61-DBC3-4DB3-81AE-D5E1305EA9D7}" destId="{4A9C153B-F0C8-4DE6-823E-8827B5659EA8}" srcOrd="0" destOrd="0" presId="urn:microsoft.com/office/officeart/2016/7/layout/VerticalDownArrowProcess"/>
    <dgm:cxn modelId="{9641A488-53BD-4B87-B610-C1B9E6CC79BD}" type="presParOf" srcId="{32B16F61-DBC3-4DB3-81AE-D5E1305EA9D7}" destId="{AB5E8F75-B0DC-416D-954B-5CED02FA8446}" srcOrd="1" destOrd="0" presId="urn:microsoft.com/office/officeart/2016/7/layout/VerticalDownArrowProcess"/>
    <dgm:cxn modelId="{25E8E0D4-A8BD-4E63-847B-D7BEB8EBAA18}" type="presParOf" srcId="{32B16F61-DBC3-4DB3-81AE-D5E1305EA9D7}" destId="{E07A5CF1-B80F-4540-9F80-3E1FF61ED24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CDDFA-5054-4FB1-B32C-0A912F2D01BB}">
      <dsp:nvSpPr>
        <dsp:cNvPr id="0" name=""/>
        <dsp:cNvSpPr/>
      </dsp:nvSpPr>
      <dsp:spPr>
        <a:xfrm>
          <a:off x="0" y="4194433"/>
          <a:ext cx="1522412" cy="1376706"/>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8274" tIns="206248" rIns="108274"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Mask</a:t>
          </a:r>
        </a:p>
      </dsp:txBody>
      <dsp:txXfrm>
        <a:off x="0" y="4194433"/>
        <a:ext cx="1522412" cy="1376706"/>
      </dsp:txXfrm>
    </dsp:sp>
    <dsp:sp modelId="{6B6F3E93-3106-44FD-8A95-8B73A9BF834B}">
      <dsp:nvSpPr>
        <dsp:cNvPr id="0" name=""/>
        <dsp:cNvSpPr/>
      </dsp:nvSpPr>
      <dsp:spPr>
        <a:xfrm>
          <a:off x="1522412" y="4194433"/>
          <a:ext cx="4567237" cy="1376706"/>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645" tIns="304800" rIns="92645" bIns="304800" numCol="1" spcCol="1270" anchor="ctr" anchorCtr="0">
          <a:noAutofit/>
        </a:bodyPr>
        <a:lstStyle/>
        <a:p>
          <a:pPr marL="0" lvl="0" indent="0" algn="l" defTabSz="1066800">
            <a:lnSpc>
              <a:spcPct val="90000"/>
            </a:lnSpc>
            <a:spcBef>
              <a:spcPct val="0"/>
            </a:spcBef>
            <a:spcAft>
              <a:spcPct val="35000"/>
            </a:spcAft>
            <a:buNone/>
          </a:pPr>
          <a:r>
            <a:rPr lang="en-US" sz="2400" kern="1200"/>
            <a:t>Add the contour mask to the original street view image.</a:t>
          </a:r>
        </a:p>
      </dsp:txBody>
      <dsp:txXfrm>
        <a:off x="1522412" y="4194433"/>
        <a:ext cx="4567237" cy="1376706"/>
      </dsp:txXfrm>
    </dsp:sp>
    <dsp:sp modelId="{0DA29B08-62C2-47B0-A97A-76C35930D0AC}">
      <dsp:nvSpPr>
        <dsp:cNvPr id="0" name=""/>
        <dsp:cNvSpPr/>
      </dsp:nvSpPr>
      <dsp:spPr>
        <a:xfrm rot="10800000">
          <a:off x="0" y="2097709"/>
          <a:ext cx="1522412" cy="2117374"/>
        </a:xfrm>
        <a:prstGeom prst="upArrowCallout">
          <a:avLst>
            <a:gd name="adj1" fmla="val 5000"/>
            <a:gd name="adj2" fmla="val 10000"/>
            <a:gd name="adj3" fmla="val 15000"/>
            <a:gd name="adj4" fmla="val 64977"/>
          </a:avLst>
        </a:prstGeom>
        <a:gradFill rotWithShape="0">
          <a:gsLst>
            <a:gs pos="0">
              <a:schemeClr val="accent5">
                <a:hueOff val="0"/>
                <a:satOff val="0"/>
                <a:lumOff val="-3530"/>
                <a:alphaOff val="0"/>
                <a:lumMod val="110000"/>
                <a:satMod val="105000"/>
                <a:tint val="67000"/>
              </a:schemeClr>
            </a:gs>
            <a:gs pos="50000">
              <a:schemeClr val="accent5">
                <a:hueOff val="0"/>
                <a:satOff val="0"/>
                <a:lumOff val="-3530"/>
                <a:alphaOff val="0"/>
                <a:lumMod val="105000"/>
                <a:satMod val="103000"/>
                <a:tint val="73000"/>
              </a:schemeClr>
            </a:gs>
            <a:gs pos="100000">
              <a:schemeClr val="accent5">
                <a:hueOff val="0"/>
                <a:satOff val="0"/>
                <a:lumOff val="-3530"/>
                <a:alphaOff val="0"/>
                <a:lumMod val="105000"/>
                <a:satMod val="109000"/>
                <a:tint val="81000"/>
              </a:schemeClr>
            </a:gs>
          </a:gsLst>
          <a:lin ang="5400000" scaled="0"/>
        </a:gradFill>
        <a:ln w="6350" cap="flat" cmpd="sng" algn="ctr">
          <a:solidFill>
            <a:schemeClr val="accent5">
              <a:hueOff val="0"/>
              <a:satOff val="0"/>
              <a:lumOff val="-353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8274" tIns="206248" rIns="108274"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Contour</a:t>
          </a:r>
        </a:p>
      </dsp:txBody>
      <dsp:txXfrm rot="-10800000">
        <a:off x="0" y="2097709"/>
        <a:ext cx="1522412" cy="1376293"/>
      </dsp:txXfrm>
    </dsp:sp>
    <dsp:sp modelId="{22E7D390-1A0B-448F-81D1-0377A0F07BDA}">
      <dsp:nvSpPr>
        <dsp:cNvPr id="0" name=""/>
        <dsp:cNvSpPr/>
      </dsp:nvSpPr>
      <dsp:spPr>
        <a:xfrm>
          <a:off x="1522412" y="2097709"/>
          <a:ext cx="4567237" cy="1376293"/>
        </a:xfrm>
        <a:prstGeom prst="rect">
          <a:avLst/>
        </a:prstGeom>
        <a:solidFill>
          <a:schemeClr val="accent5">
            <a:tint val="40000"/>
            <a:alpha val="90000"/>
            <a:hueOff val="0"/>
            <a:satOff val="0"/>
            <a:lumOff val="-460"/>
            <a:alphaOff val="0"/>
          </a:schemeClr>
        </a:solidFill>
        <a:ln w="6350" cap="flat" cmpd="sng" algn="ctr">
          <a:solidFill>
            <a:schemeClr val="accent5">
              <a:tint val="40000"/>
              <a:alpha val="90000"/>
              <a:hueOff val="0"/>
              <a:satOff val="0"/>
              <a:lumOff val="-46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645" tIns="304800" rIns="92645" bIns="304800" numCol="1" spcCol="1270" anchor="ctr" anchorCtr="0">
          <a:noAutofit/>
        </a:bodyPr>
        <a:lstStyle/>
        <a:p>
          <a:pPr marL="0" lvl="0" indent="0" algn="l" defTabSz="1066800">
            <a:lnSpc>
              <a:spcPct val="90000"/>
            </a:lnSpc>
            <a:spcBef>
              <a:spcPct val="0"/>
            </a:spcBef>
            <a:spcAft>
              <a:spcPct val="35000"/>
            </a:spcAft>
            <a:buNone/>
          </a:pPr>
          <a:r>
            <a:rPr lang="en-US" sz="2400" kern="1200"/>
            <a:t>Use bwmorph of MATLAB to find the contour of the mask area.</a:t>
          </a:r>
        </a:p>
      </dsp:txBody>
      <dsp:txXfrm>
        <a:off x="1522412" y="2097709"/>
        <a:ext cx="4567237" cy="1376293"/>
      </dsp:txXfrm>
    </dsp:sp>
    <dsp:sp modelId="{AB5E8F75-B0DC-416D-954B-5CED02FA8446}">
      <dsp:nvSpPr>
        <dsp:cNvPr id="0" name=""/>
        <dsp:cNvSpPr/>
      </dsp:nvSpPr>
      <dsp:spPr>
        <a:xfrm rot="10800000">
          <a:off x="0" y="984"/>
          <a:ext cx="1522412" cy="2117374"/>
        </a:xfrm>
        <a:prstGeom prst="upArrowCallout">
          <a:avLst>
            <a:gd name="adj1" fmla="val 5000"/>
            <a:gd name="adj2" fmla="val 10000"/>
            <a:gd name="adj3" fmla="val 15000"/>
            <a:gd name="adj4" fmla="val 64977"/>
          </a:avLst>
        </a:prstGeom>
        <a:gradFill rotWithShape="0">
          <a:gsLst>
            <a:gs pos="0">
              <a:schemeClr val="accent5">
                <a:hueOff val="0"/>
                <a:satOff val="0"/>
                <a:lumOff val="-7061"/>
                <a:alphaOff val="0"/>
                <a:lumMod val="110000"/>
                <a:satMod val="105000"/>
                <a:tint val="67000"/>
              </a:schemeClr>
            </a:gs>
            <a:gs pos="50000">
              <a:schemeClr val="accent5">
                <a:hueOff val="0"/>
                <a:satOff val="0"/>
                <a:lumOff val="-7061"/>
                <a:alphaOff val="0"/>
                <a:lumMod val="105000"/>
                <a:satMod val="103000"/>
                <a:tint val="73000"/>
              </a:schemeClr>
            </a:gs>
            <a:gs pos="100000">
              <a:schemeClr val="accent5">
                <a:hueOff val="0"/>
                <a:satOff val="0"/>
                <a:lumOff val="-7061"/>
                <a:alphaOff val="0"/>
                <a:lumMod val="105000"/>
                <a:satMod val="109000"/>
                <a:tint val="81000"/>
              </a:schemeClr>
            </a:gs>
          </a:gsLst>
          <a:lin ang="5400000" scaled="0"/>
        </a:gradFill>
        <a:ln w="6350" cap="flat" cmpd="sng" algn="ctr">
          <a:solidFill>
            <a:schemeClr val="accent5">
              <a:hueOff val="0"/>
              <a:satOff val="0"/>
              <a:lumOff val="-70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8274" tIns="206248" rIns="108274"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Clean</a:t>
          </a:r>
        </a:p>
      </dsp:txBody>
      <dsp:txXfrm rot="-10800000">
        <a:off x="0" y="984"/>
        <a:ext cx="1522412" cy="1376293"/>
      </dsp:txXfrm>
    </dsp:sp>
    <dsp:sp modelId="{E07A5CF1-B80F-4540-9F80-3E1FF61ED241}">
      <dsp:nvSpPr>
        <dsp:cNvPr id="0" name=""/>
        <dsp:cNvSpPr/>
      </dsp:nvSpPr>
      <dsp:spPr>
        <a:xfrm>
          <a:off x="1522412" y="984"/>
          <a:ext cx="4567237" cy="1376293"/>
        </a:xfrm>
        <a:prstGeom prst="rect">
          <a:avLst/>
        </a:prstGeom>
        <a:solidFill>
          <a:schemeClr val="accent5">
            <a:tint val="40000"/>
            <a:alpha val="90000"/>
            <a:hueOff val="0"/>
            <a:satOff val="0"/>
            <a:lumOff val="-920"/>
            <a:alphaOff val="0"/>
          </a:schemeClr>
        </a:solidFill>
        <a:ln w="6350" cap="flat" cmpd="sng" algn="ctr">
          <a:solidFill>
            <a:schemeClr val="accent5">
              <a:tint val="40000"/>
              <a:alpha val="90000"/>
              <a:hueOff val="0"/>
              <a:satOff val="0"/>
              <a:lumOff val="-9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645" tIns="304800" rIns="92645" bIns="304800" numCol="1" spcCol="1270" anchor="ctr" anchorCtr="0">
          <a:noAutofit/>
        </a:bodyPr>
        <a:lstStyle/>
        <a:p>
          <a:pPr marL="0" lvl="0" indent="0" algn="l" defTabSz="1066800">
            <a:lnSpc>
              <a:spcPct val="90000"/>
            </a:lnSpc>
            <a:spcBef>
              <a:spcPct val="0"/>
            </a:spcBef>
            <a:spcAft>
              <a:spcPct val="35000"/>
            </a:spcAft>
            <a:buNone/>
          </a:pPr>
          <a:r>
            <a:rPr lang="en-US" sz="2400" kern="1200" dirty="0"/>
            <a:t>Remove noise in the mask by removing small isolated objects.</a:t>
          </a:r>
        </a:p>
      </dsp:txBody>
      <dsp:txXfrm>
        <a:off x="1522412" y="984"/>
        <a:ext cx="4567237" cy="1376293"/>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8E857-BE49-4DA0-AB0D-A6F9C4FA696C}" type="datetimeFigureOut">
              <a:rPr lang="en-US" smtClean="0"/>
              <a:t>2/23/2018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7ED65-3499-4BE5-8578-D85969C125EA}" type="slidenum">
              <a:rPr lang="en-US" smtClean="0"/>
              <a:t>‹#›</a:t>
            </a:fld>
            <a:endParaRPr lang="en-US"/>
          </a:p>
        </p:txBody>
      </p:sp>
    </p:spTree>
    <p:extLst>
      <p:ext uri="{BB962C8B-B14F-4D97-AF65-F5344CB8AC3E}">
        <p14:creationId xmlns:p14="http://schemas.microsoft.com/office/powerpoint/2010/main" val="2646827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AAB227-8A73-6641-BAB9-08B88288EE6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10DA91F-808D-FC4B-982D-B7D01C57011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D43DA47-AAE3-6C48-BA3F-EC0444FF0051}"/>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CF804213-BBC4-A948-85C5-BAD3ECBEC796}"/>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E817570E-ED3E-DC45-9293-BFCCD77B9D89}"/>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1166440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47614-99BF-8E4A-94F7-4318D46E29D4}"/>
              </a:ext>
            </a:extLst>
          </p:cNvPr>
          <p:cNvSpPr>
            <a:spLocks noGrp="1"/>
          </p:cNvSpPr>
          <p:nvPr>
            <p:ph type="title"/>
          </p:nvPr>
        </p:nvSpPr>
        <p:spPr/>
        <p:txBody>
          <a:bodyPr/>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BB70450A-1397-A64E-B099-681FF5932378}"/>
              </a:ext>
            </a:extLst>
          </p:cNvPr>
          <p:cNvSpPr>
            <a:spLocks noGrp="1"/>
          </p:cNvSpPr>
          <p:nvPr>
            <p:ph type="body" orient="vert" idx="1"/>
          </p:nvPr>
        </p:nvSpPr>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9759B8C0-00A2-9644-BDD3-5B15C4284753}"/>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E0A5E37C-2E37-1B4E-8AFE-D2206A142C1B}"/>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013C936B-D40A-0D44-B83D-06CBBA0C1412}"/>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3599206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5D4A3D-B9C2-D54D-A895-B991DCB6AE69}"/>
              </a:ext>
            </a:extLst>
          </p:cNvPr>
          <p:cNvSpPr>
            <a:spLocks noGrp="1"/>
          </p:cNvSpPr>
          <p:nvPr>
            <p:ph type="title" orient="vert"/>
          </p:nvPr>
        </p:nvSpPr>
        <p:spPr>
          <a:xfrm>
            <a:off x="8724901" y="365125"/>
            <a:ext cx="2628900" cy="5811838"/>
          </a:xfrm>
        </p:spPr>
        <p:txBody>
          <a:bodyPr vert="eaVert"/>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FC8713B0-8F7E-A147-81B3-69500D538304}"/>
              </a:ext>
            </a:extLst>
          </p:cNvPr>
          <p:cNvSpPr>
            <a:spLocks noGrp="1"/>
          </p:cNvSpPr>
          <p:nvPr>
            <p:ph type="body" orient="vert" idx="1"/>
          </p:nvPr>
        </p:nvSpPr>
        <p:spPr>
          <a:xfrm>
            <a:off x="838201" y="365125"/>
            <a:ext cx="7734300" cy="5811838"/>
          </a:xfrm>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CBD82F2A-F121-2E46-B1A3-3AFF43774136}"/>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5A748D8B-234E-4349-9B35-3100A75B9756}"/>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074B6AC8-8691-DD4E-BDD7-B37E6F6756EF}"/>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90501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AAB227-8A73-6641-BAB9-08B88288EE6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10DA91F-808D-FC4B-982D-B7D01C570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D43DA47-AAE3-6C48-BA3F-EC0444FF0051}"/>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CF804213-BBC4-A948-85C5-BAD3ECBEC796}"/>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E817570E-ED3E-DC45-9293-BFCCD77B9D89}"/>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965097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CF4F8-FB36-9747-9EB1-011ADDFF302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2439604-A364-E445-BB05-F81270244801}"/>
              </a:ext>
            </a:extLst>
          </p:cNvPr>
          <p:cNvSpPr>
            <a:spLocks noGrp="1"/>
          </p:cNvSpPr>
          <p:nvPr>
            <p:ph idx="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EE471B01-5706-104E-9CEA-46739D5643E4}"/>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F8425BC9-51C6-374E-B321-63929DE5447A}"/>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93627962-26C9-D04D-9D0A-3FCB9CB94C62}"/>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865242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F05BC-7CD0-9042-A925-C33262553E0D}"/>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C279077-C222-0747-B7C7-EF72EA9C4E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编辑母版文本样式</a:t>
            </a:r>
          </a:p>
        </p:txBody>
      </p:sp>
      <p:sp>
        <p:nvSpPr>
          <p:cNvPr id="4" name="日期占位符 3">
            <a:extLst>
              <a:ext uri="{FF2B5EF4-FFF2-40B4-BE49-F238E27FC236}">
                <a16:creationId xmlns:a16="http://schemas.microsoft.com/office/drawing/2014/main" id="{1B1F7D71-5E9F-D84B-99E1-4D946D3AFA7B}"/>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FCC45A98-B0CC-014C-A500-BCF59AD605F6}"/>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B77D0283-89A8-6C4E-8A64-FEBB48AC8BE2}"/>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1870898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F6299-CD5C-6549-B839-B6DE5D64F20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C15CC7A-89F4-1949-96AD-282C59D7DB9A}"/>
              </a:ext>
            </a:extLst>
          </p:cNvPr>
          <p:cNvSpPr>
            <a:spLocks noGrp="1"/>
          </p:cNvSpPr>
          <p:nvPr>
            <p:ph sz="half" idx="1"/>
          </p:nvPr>
        </p:nvSpPr>
        <p:spPr>
          <a:xfrm>
            <a:off x="838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a:extLst>
              <a:ext uri="{FF2B5EF4-FFF2-40B4-BE49-F238E27FC236}">
                <a16:creationId xmlns:a16="http://schemas.microsoft.com/office/drawing/2014/main" id="{CDC56F12-E10D-D247-A80D-A512926D8A53}"/>
              </a:ext>
            </a:extLst>
          </p:cNvPr>
          <p:cNvSpPr>
            <a:spLocks noGrp="1"/>
          </p:cNvSpPr>
          <p:nvPr>
            <p:ph sz="half" idx="2"/>
          </p:nvPr>
        </p:nvSpPr>
        <p:spPr>
          <a:xfrm>
            <a:off x="6172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a:extLst>
              <a:ext uri="{FF2B5EF4-FFF2-40B4-BE49-F238E27FC236}">
                <a16:creationId xmlns:a16="http://schemas.microsoft.com/office/drawing/2014/main" id="{2FEA311D-2BB7-DA4C-8E50-85ED59B8EF13}"/>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6" name="页脚占位符 5">
            <a:extLst>
              <a:ext uri="{FF2B5EF4-FFF2-40B4-BE49-F238E27FC236}">
                <a16:creationId xmlns:a16="http://schemas.microsoft.com/office/drawing/2014/main" id="{51968355-E4BA-3C49-BE32-E129C25AF502}"/>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5B8CAD06-13D9-FE40-A8A9-7CC7B6B41D2E}"/>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3628064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3DFAB-A7FA-AD41-AABF-3E8FF15CA4D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6285C58-0C15-1046-A43A-51D55825EB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4" name="内容占位符 3">
            <a:extLst>
              <a:ext uri="{FF2B5EF4-FFF2-40B4-BE49-F238E27FC236}">
                <a16:creationId xmlns:a16="http://schemas.microsoft.com/office/drawing/2014/main" id="{65EA5FCD-9CEC-CE48-A4F6-A808DDA53D8B}"/>
              </a:ext>
            </a:extLst>
          </p:cNvPr>
          <p:cNvSpPr>
            <a:spLocks noGrp="1"/>
          </p:cNvSpPr>
          <p:nvPr>
            <p:ph sz="half" idx="2"/>
          </p:nvPr>
        </p:nvSpPr>
        <p:spPr>
          <a:xfrm>
            <a:off x="839788" y="2505075"/>
            <a:ext cx="5157787"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a:extLst>
              <a:ext uri="{FF2B5EF4-FFF2-40B4-BE49-F238E27FC236}">
                <a16:creationId xmlns:a16="http://schemas.microsoft.com/office/drawing/2014/main" id="{46F40020-F25A-3B4D-B1EC-3A9D81572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6" name="内容占位符 5">
            <a:extLst>
              <a:ext uri="{FF2B5EF4-FFF2-40B4-BE49-F238E27FC236}">
                <a16:creationId xmlns:a16="http://schemas.microsoft.com/office/drawing/2014/main" id="{3F593445-2957-EE41-8017-172FB06D066D}"/>
              </a:ext>
            </a:extLst>
          </p:cNvPr>
          <p:cNvSpPr>
            <a:spLocks noGrp="1"/>
          </p:cNvSpPr>
          <p:nvPr>
            <p:ph sz="quarter" idx="4"/>
          </p:nvPr>
        </p:nvSpPr>
        <p:spPr>
          <a:xfrm>
            <a:off x="6172200" y="2505075"/>
            <a:ext cx="5183188"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a:extLst>
              <a:ext uri="{FF2B5EF4-FFF2-40B4-BE49-F238E27FC236}">
                <a16:creationId xmlns:a16="http://schemas.microsoft.com/office/drawing/2014/main" id="{9D1C958A-C74B-D540-9577-3954768EC85F}"/>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8" name="页脚占位符 7">
            <a:extLst>
              <a:ext uri="{FF2B5EF4-FFF2-40B4-BE49-F238E27FC236}">
                <a16:creationId xmlns:a16="http://schemas.microsoft.com/office/drawing/2014/main" id="{6635FDA5-A408-474C-B61E-34F6FA6587E0}"/>
              </a:ext>
            </a:extLst>
          </p:cNvPr>
          <p:cNvSpPr>
            <a:spLocks noGrp="1"/>
          </p:cNvSpPr>
          <p:nvPr>
            <p:ph type="ftr" sz="quarter" idx="11"/>
          </p:nvPr>
        </p:nvSpPr>
        <p:spPr/>
        <p:txBody>
          <a:bodyPr/>
          <a:lstStyle/>
          <a:p>
            <a:endParaRPr kumimoji="1" lang="zh-CN" altLang="en-US"/>
          </a:p>
        </p:txBody>
      </p:sp>
      <p:sp>
        <p:nvSpPr>
          <p:cNvPr id="9" name="幻灯片编号占位符 8">
            <a:extLst>
              <a:ext uri="{FF2B5EF4-FFF2-40B4-BE49-F238E27FC236}">
                <a16:creationId xmlns:a16="http://schemas.microsoft.com/office/drawing/2014/main" id="{14FD8892-6D18-164D-A838-E22B12CC4447}"/>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38132813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264A5-150C-8E4B-AAD2-3BBCC7834AC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4A61DA3-4156-4F42-91C7-A5F2AD42F5D3}"/>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4" name="页脚占位符 3">
            <a:extLst>
              <a:ext uri="{FF2B5EF4-FFF2-40B4-BE49-F238E27FC236}">
                <a16:creationId xmlns:a16="http://schemas.microsoft.com/office/drawing/2014/main" id="{D2027A8D-D61E-5E45-8BC1-287FACF6A1BD}"/>
              </a:ext>
            </a:extLst>
          </p:cNvPr>
          <p:cNvSpPr>
            <a:spLocks noGrp="1"/>
          </p:cNvSpPr>
          <p:nvPr>
            <p:ph type="ftr" sz="quarter" idx="11"/>
          </p:nvPr>
        </p:nvSpPr>
        <p:spPr/>
        <p:txBody>
          <a:bodyPr/>
          <a:lstStyle/>
          <a:p>
            <a:endParaRPr kumimoji="1" lang="zh-CN" altLang="en-US"/>
          </a:p>
        </p:txBody>
      </p:sp>
      <p:sp>
        <p:nvSpPr>
          <p:cNvPr id="5" name="幻灯片编号占位符 4">
            <a:extLst>
              <a:ext uri="{FF2B5EF4-FFF2-40B4-BE49-F238E27FC236}">
                <a16:creationId xmlns:a16="http://schemas.microsoft.com/office/drawing/2014/main" id="{481CD356-5296-BB47-B31A-8B585AFAC5BA}"/>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874624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1DBAFF-5DBE-9148-B5A8-8AB24CABC253}"/>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3" name="页脚占位符 2">
            <a:extLst>
              <a:ext uri="{FF2B5EF4-FFF2-40B4-BE49-F238E27FC236}">
                <a16:creationId xmlns:a16="http://schemas.microsoft.com/office/drawing/2014/main" id="{4EE5FCD0-360D-7F47-B64C-45B4C421398D}"/>
              </a:ext>
            </a:extLst>
          </p:cNvPr>
          <p:cNvSpPr>
            <a:spLocks noGrp="1"/>
          </p:cNvSpPr>
          <p:nvPr>
            <p:ph type="ftr" sz="quarter" idx="11"/>
          </p:nvPr>
        </p:nvSpPr>
        <p:spPr/>
        <p:txBody>
          <a:bodyPr/>
          <a:lstStyle/>
          <a:p>
            <a:endParaRPr kumimoji="1" lang="zh-CN" altLang="en-US"/>
          </a:p>
        </p:txBody>
      </p:sp>
      <p:sp>
        <p:nvSpPr>
          <p:cNvPr id="4" name="幻灯片编号占位符 3">
            <a:extLst>
              <a:ext uri="{FF2B5EF4-FFF2-40B4-BE49-F238E27FC236}">
                <a16:creationId xmlns:a16="http://schemas.microsoft.com/office/drawing/2014/main" id="{2D64531D-1722-854D-9D00-72E43F58C945}"/>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2701443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76D25-F32B-2B4E-A10D-BD7C3031A51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24B68B7-A493-F740-879C-468597C883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a:extLst>
              <a:ext uri="{FF2B5EF4-FFF2-40B4-BE49-F238E27FC236}">
                <a16:creationId xmlns:a16="http://schemas.microsoft.com/office/drawing/2014/main" id="{45C140A9-5952-2542-9012-4140B3D3B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F14E73AC-324C-054C-B034-EE761872EB37}"/>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6" name="页脚占位符 5">
            <a:extLst>
              <a:ext uri="{FF2B5EF4-FFF2-40B4-BE49-F238E27FC236}">
                <a16:creationId xmlns:a16="http://schemas.microsoft.com/office/drawing/2014/main" id="{E2C8718A-A1AE-9E41-BCD2-9AA8D95156EE}"/>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ED046C78-057C-6B46-AEA4-DF1E225CBCB5}"/>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4109541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CF4F8-FB36-9747-9EB1-011ADDFF302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2439604-A364-E445-BB05-F81270244801}"/>
              </a:ext>
            </a:extLst>
          </p:cNvPr>
          <p:cNvSpPr>
            <a:spLocks noGrp="1"/>
          </p:cNvSpPr>
          <p:nvPr>
            <p:ph idx="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EE471B01-5706-104E-9CEA-46739D5643E4}"/>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F8425BC9-51C6-374E-B321-63929DE5447A}"/>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93627962-26C9-D04D-9D0A-3FCB9CB94C62}"/>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12177268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B5283-6D55-C94A-8E07-D14CAD4629F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98982F7-E652-C441-9056-F94164573F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237A9C1-C8C0-7941-8A38-76D95229B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8A34B479-49E5-F14F-983C-671197D8E909}"/>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6" name="页脚占位符 5">
            <a:extLst>
              <a:ext uri="{FF2B5EF4-FFF2-40B4-BE49-F238E27FC236}">
                <a16:creationId xmlns:a16="http://schemas.microsoft.com/office/drawing/2014/main" id="{236EE734-D329-684E-9614-818A3FF05372}"/>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6F5D39FE-0119-F34A-A56D-4C8F2DBAA95F}"/>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3603652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47614-99BF-8E4A-94F7-4318D46E29D4}"/>
              </a:ext>
            </a:extLst>
          </p:cNvPr>
          <p:cNvSpPr>
            <a:spLocks noGrp="1"/>
          </p:cNvSpPr>
          <p:nvPr>
            <p:ph type="title"/>
          </p:nvPr>
        </p:nvSpPr>
        <p:spPr/>
        <p:txBody>
          <a:bodyPr/>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BB70450A-1397-A64E-B099-681FF5932378}"/>
              </a:ext>
            </a:extLst>
          </p:cNvPr>
          <p:cNvSpPr>
            <a:spLocks noGrp="1"/>
          </p:cNvSpPr>
          <p:nvPr>
            <p:ph type="body" orient="vert" idx="1"/>
          </p:nvPr>
        </p:nvSpPr>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9759B8C0-00A2-9644-BDD3-5B15C4284753}"/>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E0A5E37C-2E37-1B4E-8AFE-D2206A142C1B}"/>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013C936B-D40A-0D44-B83D-06CBBA0C1412}"/>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4187993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5D4A3D-B9C2-D54D-A895-B991DCB6AE6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FC8713B0-8F7E-A147-81B3-69500D538304}"/>
              </a:ext>
            </a:extLst>
          </p:cNvPr>
          <p:cNvSpPr>
            <a:spLocks noGrp="1"/>
          </p:cNvSpPr>
          <p:nvPr>
            <p:ph type="body" orient="vert" idx="1"/>
          </p:nvPr>
        </p:nvSpPr>
        <p:spPr>
          <a:xfrm>
            <a:off x="838200" y="365125"/>
            <a:ext cx="7734300" cy="5811838"/>
          </a:xfrm>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CBD82F2A-F121-2E46-B1A3-3AFF43774136}"/>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5A748D8B-234E-4349-9B35-3100A75B9756}"/>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074B6AC8-8691-DD4E-BDD7-B37E6F6756EF}"/>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293548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F05BC-7CD0-9042-A925-C33262553E0D}"/>
              </a:ext>
            </a:extLst>
          </p:cNvPr>
          <p:cNvSpPr>
            <a:spLocks noGrp="1"/>
          </p:cNvSpPr>
          <p:nvPr>
            <p:ph type="title"/>
          </p:nvPr>
        </p:nvSpPr>
        <p:spPr>
          <a:xfrm>
            <a:off x="831851" y="1709740"/>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C279077-C222-0747-B7C7-EF72EA9C4ED3}"/>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kumimoji="1" lang="zh-CN" altLang="en-US"/>
              <a:t>编辑母版文本样式</a:t>
            </a:r>
          </a:p>
        </p:txBody>
      </p:sp>
      <p:sp>
        <p:nvSpPr>
          <p:cNvPr id="4" name="日期占位符 3">
            <a:extLst>
              <a:ext uri="{FF2B5EF4-FFF2-40B4-BE49-F238E27FC236}">
                <a16:creationId xmlns:a16="http://schemas.microsoft.com/office/drawing/2014/main" id="{1B1F7D71-5E9F-D84B-99E1-4D946D3AFA7B}"/>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FCC45A98-B0CC-014C-A500-BCF59AD605F6}"/>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B77D0283-89A8-6C4E-8A64-FEBB48AC8BE2}"/>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95454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F6299-CD5C-6549-B839-B6DE5D64F20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C15CC7A-89F4-1949-96AD-282C59D7DB9A}"/>
              </a:ext>
            </a:extLst>
          </p:cNvPr>
          <p:cNvSpPr>
            <a:spLocks noGrp="1"/>
          </p:cNvSpPr>
          <p:nvPr>
            <p:ph sz="half" idx="1"/>
          </p:nvPr>
        </p:nvSpPr>
        <p:spPr>
          <a:xfrm>
            <a:off x="838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a:extLst>
              <a:ext uri="{FF2B5EF4-FFF2-40B4-BE49-F238E27FC236}">
                <a16:creationId xmlns:a16="http://schemas.microsoft.com/office/drawing/2014/main" id="{CDC56F12-E10D-D247-A80D-A512926D8A53}"/>
              </a:ext>
            </a:extLst>
          </p:cNvPr>
          <p:cNvSpPr>
            <a:spLocks noGrp="1"/>
          </p:cNvSpPr>
          <p:nvPr>
            <p:ph sz="half" idx="2"/>
          </p:nvPr>
        </p:nvSpPr>
        <p:spPr>
          <a:xfrm>
            <a:off x="6172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a:extLst>
              <a:ext uri="{FF2B5EF4-FFF2-40B4-BE49-F238E27FC236}">
                <a16:creationId xmlns:a16="http://schemas.microsoft.com/office/drawing/2014/main" id="{2FEA311D-2BB7-DA4C-8E50-85ED59B8EF13}"/>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6" name="页脚占位符 5">
            <a:extLst>
              <a:ext uri="{FF2B5EF4-FFF2-40B4-BE49-F238E27FC236}">
                <a16:creationId xmlns:a16="http://schemas.microsoft.com/office/drawing/2014/main" id="{51968355-E4BA-3C49-BE32-E129C25AF502}"/>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5B8CAD06-13D9-FE40-A8A9-7CC7B6B41D2E}"/>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9660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3DFAB-A7FA-AD41-AABF-3E8FF15CA4D6}"/>
              </a:ext>
            </a:extLst>
          </p:cNvPr>
          <p:cNvSpPr>
            <a:spLocks noGrp="1"/>
          </p:cNvSpPr>
          <p:nvPr>
            <p:ph type="title"/>
          </p:nvPr>
        </p:nvSpPr>
        <p:spPr>
          <a:xfrm>
            <a:off x="839788" y="365127"/>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6285C58-0C15-1046-A43A-51D55825EBD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编辑母版文本样式</a:t>
            </a:r>
          </a:p>
        </p:txBody>
      </p:sp>
      <p:sp>
        <p:nvSpPr>
          <p:cNvPr id="4" name="内容占位符 3">
            <a:extLst>
              <a:ext uri="{FF2B5EF4-FFF2-40B4-BE49-F238E27FC236}">
                <a16:creationId xmlns:a16="http://schemas.microsoft.com/office/drawing/2014/main" id="{65EA5FCD-9CEC-CE48-A4F6-A808DDA53D8B}"/>
              </a:ext>
            </a:extLst>
          </p:cNvPr>
          <p:cNvSpPr>
            <a:spLocks noGrp="1"/>
          </p:cNvSpPr>
          <p:nvPr>
            <p:ph sz="half" idx="2"/>
          </p:nvPr>
        </p:nvSpPr>
        <p:spPr>
          <a:xfrm>
            <a:off x="839789" y="2505075"/>
            <a:ext cx="5157787"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a:extLst>
              <a:ext uri="{FF2B5EF4-FFF2-40B4-BE49-F238E27FC236}">
                <a16:creationId xmlns:a16="http://schemas.microsoft.com/office/drawing/2014/main" id="{46F40020-F25A-3B4D-B1EC-3A9D8157220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kumimoji="1" lang="zh-CN" altLang="en-US"/>
              <a:t>编辑母版文本样式</a:t>
            </a:r>
          </a:p>
        </p:txBody>
      </p:sp>
      <p:sp>
        <p:nvSpPr>
          <p:cNvPr id="6" name="内容占位符 5">
            <a:extLst>
              <a:ext uri="{FF2B5EF4-FFF2-40B4-BE49-F238E27FC236}">
                <a16:creationId xmlns:a16="http://schemas.microsoft.com/office/drawing/2014/main" id="{3F593445-2957-EE41-8017-172FB06D066D}"/>
              </a:ext>
            </a:extLst>
          </p:cNvPr>
          <p:cNvSpPr>
            <a:spLocks noGrp="1"/>
          </p:cNvSpPr>
          <p:nvPr>
            <p:ph sz="quarter" idx="4"/>
          </p:nvPr>
        </p:nvSpPr>
        <p:spPr>
          <a:xfrm>
            <a:off x="6172201" y="2505075"/>
            <a:ext cx="5183188"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a:extLst>
              <a:ext uri="{FF2B5EF4-FFF2-40B4-BE49-F238E27FC236}">
                <a16:creationId xmlns:a16="http://schemas.microsoft.com/office/drawing/2014/main" id="{9D1C958A-C74B-D540-9577-3954768EC85F}"/>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8" name="页脚占位符 7">
            <a:extLst>
              <a:ext uri="{FF2B5EF4-FFF2-40B4-BE49-F238E27FC236}">
                <a16:creationId xmlns:a16="http://schemas.microsoft.com/office/drawing/2014/main" id="{6635FDA5-A408-474C-B61E-34F6FA6587E0}"/>
              </a:ext>
            </a:extLst>
          </p:cNvPr>
          <p:cNvSpPr>
            <a:spLocks noGrp="1"/>
          </p:cNvSpPr>
          <p:nvPr>
            <p:ph type="ftr" sz="quarter" idx="11"/>
          </p:nvPr>
        </p:nvSpPr>
        <p:spPr/>
        <p:txBody>
          <a:bodyPr/>
          <a:lstStyle/>
          <a:p>
            <a:endParaRPr kumimoji="1" lang="zh-CN" altLang="en-US"/>
          </a:p>
        </p:txBody>
      </p:sp>
      <p:sp>
        <p:nvSpPr>
          <p:cNvPr id="9" name="幻灯片编号占位符 8">
            <a:extLst>
              <a:ext uri="{FF2B5EF4-FFF2-40B4-BE49-F238E27FC236}">
                <a16:creationId xmlns:a16="http://schemas.microsoft.com/office/drawing/2014/main" id="{14FD8892-6D18-164D-A838-E22B12CC4447}"/>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74323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264A5-150C-8E4B-AAD2-3BBCC7834AC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4A61DA3-4156-4F42-91C7-A5F2AD42F5D3}"/>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4" name="页脚占位符 3">
            <a:extLst>
              <a:ext uri="{FF2B5EF4-FFF2-40B4-BE49-F238E27FC236}">
                <a16:creationId xmlns:a16="http://schemas.microsoft.com/office/drawing/2014/main" id="{D2027A8D-D61E-5E45-8BC1-287FACF6A1BD}"/>
              </a:ext>
            </a:extLst>
          </p:cNvPr>
          <p:cNvSpPr>
            <a:spLocks noGrp="1"/>
          </p:cNvSpPr>
          <p:nvPr>
            <p:ph type="ftr" sz="quarter" idx="11"/>
          </p:nvPr>
        </p:nvSpPr>
        <p:spPr/>
        <p:txBody>
          <a:bodyPr/>
          <a:lstStyle/>
          <a:p>
            <a:endParaRPr kumimoji="1" lang="zh-CN" altLang="en-US"/>
          </a:p>
        </p:txBody>
      </p:sp>
      <p:sp>
        <p:nvSpPr>
          <p:cNvPr id="5" name="幻灯片编号占位符 4">
            <a:extLst>
              <a:ext uri="{FF2B5EF4-FFF2-40B4-BE49-F238E27FC236}">
                <a16:creationId xmlns:a16="http://schemas.microsoft.com/office/drawing/2014/main" id="{481CD356-5296-BB47-B31A-8B585AFAC5BA}"/>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4168910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1DBAFF-5DBE-9148-B5A8-8AB24CABC253}"/>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3" name="页脚占位符 2">
            <a:extLst>
              <a:ext uri="{FF2B5EF4-FFF2-40B4-BE49-F238E27FC236}">
                <a16:creationId xmlns:a16="http://schemas.microsoft.com/office/drawing/2014/main" id="{4EE5FCD0-360D-7F47-B64C-45B4C421398D}"/>
              </a:ext>
            </a:extLst>
          </p:cNvPr>
          <p:cNvSpPr>
            <a:spLocks noGrp="1"/>
          </p:cNvSpPr>
          <p:nvPr>
            <p:ph type="ftr" sz="quarter" idx="11"/>
          </p:nvPr>
        </p:nvSpPr>
        <p:spPr/>
        <p:txBody>
          <a:bodyPr/>
          <a:lstStyle/>
          <a:p>
            <a:endParaRPr kumimoji="1" lang="zh-CN" altLang="en-US"/>
          </a:p>
        </p:txBody>
      </p:sp>
      <p:sp>
        <p:nvSpPr>
          <p:cNvPr id="4" name="幻灯片编号占位符 3">
            <a:extLst>
              <a:ext uri="{FF2B5EF4-FFF2-40B4-BE49-F238E27FC236}">
                <a16:creationId xmlns:a16="http://schemas.microsoft.com/office/drawing/2014/main" id="{2D64531D-1722-854D-9D00-72E43F58C945}"/>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92797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76D25-F32B-2B4E-A10D-BD7C3031A51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24B68B7-A493-F740-879C-468597C8839F}"/>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a:extLst>
              <a:ext uri="{FF2B5EF4-FFF2-40B4-BE49-F238E27FC236}">
                <a16:creationId xmlns:a16="http://schemas.microsoft.com/office/drawing/2014/main" id="{45C140A9-5952-2542-9012-4140B3D3B6A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F14E73AC-324C-054C-B034-EE761872EB37}"/>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6" name="页脚占位符 5">
            <a:extLst>
              <a:ext uri="{FF2B5EF4-FFF2-40B4-BE49-F238E27FC236}">
                <a16:creationId xmlns:a16="http://schemas.microsoft.com/office/drawing/2014/main" id="{E2C8718A-A1AE-9E41-BCD2-9AA8D95156EE}"/>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ED046C78-057C-6B46-AEA4-DF1E225CBCB5}"/>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3795171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B5283-6D55-C94A-8E07-D14CAD4629F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98982F7-E652-C441-9056-F94164573F1B}"/>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kumimoji="1" lang="zh-CN" altLang="en-US"/>
          </a:p>
        </p:txBody>
      </p:sp>
      <p:sp>
        <p:nvSpPr>
          <p:cNvPr id="4" name="文本占位符 3">
            <a:extLst>
              <a:ext uri="{FF2B5EF4-FFF2-40B4-BE49-F238E27FC236}">
                <a16:creationId xmlns:a16="http://schemas.microsoft.com/office/drawing/2014/main" id="{3237A9C1-C8C0-7941-8A38-76D95229B92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8A34B479-49E5-F14F-983C-671197D8E909}"/>
              </a:ext>
            </a:extLst>
          </p:cNvPr>
          <p:cNvSpPr>
            <a:spLocks noGrp="1"/>
          </p:cNvSpPr>
          <p:nvPr>
            <p:ph type="dt" sz="half" idx="10"/>
          </p:nvPr>
        </p:nvSpPr>
        <p:spPr/>
        <p:txBody>
          <a:bodyPr/>
          <a:lstStyle/>
          <a:p>
            <a:fld id="{A2E0206D-DDC2-DD46-AD99-3C7773FA0C53}" type="datetimeFigureOut">
              <a:rPr kumimoji="1" lang="zh-CN" altLang="en-US" smtClean="0"/>
              <a:t>2018/2/23</a:t>
            </a:fld>
            <a:endParaRPr kumimoji="1" lang="zh-CN" altLang="en-US"/>
          </a:p>
        </p:txBody>
      </p:sp>
      <p:sp>
        <p:nvSpPr>
          <p:cNvPr id="6" name="页脚占位符 5">
            <a:extLst>
              <a:ext uri="{FF2B5EF4-FFF2-40B4-BE49-F238E27FC236}">
                <a16:creationId xmlns:a16="http://schemas.microsoft.com/office/drawing/2014/main" id="{236EE734-D329-684E-9614-818A3FF05372}"/>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6F5D39FE-0119-F34A-A56D-4C8F2DBAA95F}"/>
              </a:ext>
            </a:extLst>
          </p:cNvPr>
          <p:cNvSpPr>
            <a:spLocks noGrp="1"/>
          </p:cNvSpPr>
          <p:nvPr>
            <p:ph type="sldNum" sz="quarter" idx="12"/>
          </p:nvPr>
        </p:nvSpPr>
        <p:spPr/>
        <p:txBody>
          <a:body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2298328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36B317B-C734-2F41-A355-92AA2BEB70D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52889AD-8979-F748-A175-5EA54820D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E8E9D54F-9357-C949-B4F1-7B1443C8D1A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F24BADCA-8FE6-3241-A954-D9908FE985D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a:extLst>
              <a:ext uri="{FF2B5EF4-FFF2-40B4-BE49-F238E27FC236}">
                <a16:creationId xmlns:a16="http://schemas.microsoft.com/office/drawing/2014/main" id="{7D693F2E-B261-F443-922C-CFCEB1E4FD9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35363604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36B317B-C734-2F41-A355-92AA2BEB70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52889AD-8979-F748-A175-5EA54820D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E8E9D54F-9357-C949-B4F1-7B1443C8D1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0206D-DDC2-DD46-AD99-3C7773FA0C53}" type="datetimeFigureOut">
              <a:rPr kumimoji="1" lang="zh-CN" altLang="en-US" smtClean="0"/>
              <a:t>2018/2/23</a:t>
            </a:fld>
            <a:endParaRPr kumimoji="1" lang="zh-CN" altLang="en-US"/>
          </a:p>
        </p:txBody>
      </p:sp>
      <p:sp>
        <p:nvSpPr>
          <p:cNvPr id="5" name="页脚占位符 4">
            <a:extLst>
              <a:ext uri="{FF2B5EF4-FFF2-40B4-BE49-F238E27FC236}">
                <a16:creationId xmlns:a16="http://schemas.microsoft.com/office/drawing/2014/main" id="{F24BADCA-8FE6-3241-A954-D9908FE985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a:extLst>
              <a:ext uri="{FF2B5EF4-FFF2-40B4-BE49-F238E27FC236}">
                <a16:creationId xmlns:a16="http://schemas.microsoft.com/office/drawing/2014/main" id="{7D693F2E-B261-F443-922C-CFCEB1E4F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8EE90A-B943-8649-901A-55711655F481}" type="slidenum">
              <a:rPr kumimoji="1" lang="zh-CN" altLang="en-US" smtClean="0"/>
              <a:t>‹#›</a:t>
            </a:fld>
            <a:endParaRPr kumimoji="1" lang="zh-CN" altLang="en-US"/>
          </a:p>
        </p:txBody>
      </p:sp>
    </p:spTree>
    <p:extLst>
      <p:ext uri="{BB962C8B-B14F-4D97-AF65-F5344CB8AC3E}">
        <p14:creationId xmlns:p14="http://schemas.microsoft.com/office/powerpoint/2010/main" val="31506762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5.jpeg"/></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0.png"/><Relationship Id="rId7"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9.jpe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0.png"/><Relationship Id="rId7" Type="http://schemas.openxmlformats.org/officeDocument/2006/relationships/image" Target="../media/image21.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3.jpe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0.pn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6.pn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3"/>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6" y="-478"/>
            <a:ext cx="9468701" cy="6858479"/>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F1CE653-AB7D-7542-982C-3BFF46C31AF7}"/>
              </a:ext>
            </a:extLst>
          </p:cNvPr>
          <p:cNvSpPr>
            <a:spLocks noGrp="1"/>
          </p:cNvSpPr>
          <p:nvPr>
            <p:ph type="ctrTitle"/>
          </p:nvPr>
        </p:nvSpPr>
        <p:spPr>
          <a:xfrm>
            <a:off x="804673" y="2600325"/>
            <a:ext cx="6405753" cy="3277961"/>
          </a:xfrm>
        </p:spPr>
        <p:txBody>
          <a:bodyPr anchor="t">
            <a:normAutofit/>
          </a:bodyPr>
          <a:lstStyle/>
          <a:p>
            <a:pPr algn="l"/>
            <a:r>
              <a:rPr lang="en-US" altLang="zh-CN" sz="5400" b="1"/>
              <a:t>Automatic Lens Smear Detection</a:t>
            </a:r>
            <a:br>
              <a:rPr lang="en-US" altLang="zh-CN" sz="5400" b="1"/>
            </a:br>
            <a:endParaRPr kumimoji="1" lang="zh-CN" altLang="en-US" sz="5400"/>
          </a:p>
        </p:txBody>
      </p:sp>
      <p:sp>
        <p:nvSpPr>
          <p:cNvPr id="3" name="副标题 2">
            <a:extLst>
              <a:ext uri="{FF2B5EF4-FFF2-40B4-BE49-F238E27FC236}">
                <a16:creationId xmlns:a16="http://schemas.microsoft.com/office/drawing/2014/main" id="{83715B03-B74E-D74B-998F-5BBE95683D0F}"/>
              </a:ext>
            </a:extLst>
          </p:cNvPr>
          <p:cNvSpPr>
            <a:spLocks noGrp="1"/>
          </p:cNvSpPr>
          <p:nvPr>
            <p:ph type="subTitle" idx="1"/>
          </p:nvPr>
        </p:nvSpPr>
        <p:spPr>
          <a:xfrm>
            <a:off x="804672" y="1300451"/>
            <a:ext cx="4167376" cy="1155525"/>
          </a:xfrm>
        </p:spPr>
        <p:txBody>
          <a:bodyPr anchor="b">
            <a:normAutofit/>
          </a:bodyPr>
          <a:lstStyle/>
          <a:p>
            <a:pPr algn="l"/>
            <a:r>
              <a:rPr kumimoji="1" lang="en-US" altLang="zh-CN" sz="1900" dirty="0" err="1"/>
              <a:t>YanBo</a:t>
            </a:r>
            <a:r>
              <a:rPr kumimoji="1" lang="en-US" altLang="zh-CN" sz="1900" dirty="0"/>
              <a:t> Deng </a:t>
            </a:r>
          </a:p>
          <a:p>
            <a:pPr algn="l"/>
            <a:r>
              <a:rPr kumimoji="1" lang="en-US" altLang="zh-CN" sz="1900" dirty="0" err="1"/>
              <a:t>Ruhui</a:t>
            </a:r>
            <a:r>
              <a:rPr kumimoji="1" lang="en-US" altLang="zh-CN" sz="1900" dirty="0"/>
              <a:t> Shen </a:t>
            </a:r>
          </a:p>
          <a:p>
            <a:pPr algn="l"/>
            <a:r>
              <a:rPr kumimoji="1" lang="en-US" altLang="zh-CN" sz="1900" dirty="0" err="1"/>
              <a:t>Rui</a:t>
            </a:r>
            <a:r>
              <a:rPr kumimoji="1" lang="zh-CN" altLang="en-US" sz="1900" dirty="0"/>
              <a:t> </a:t>
            </a:r>
            <a:r>
              <a:rPr kumimoji="1" lang="en-US" altLang="zh-CN" sz="1900" dirty="0"/>
              <a:t>Zou</a:t>
            </a:r>
            <a:endParaRPr kumimoji="1" lang="zh-CN" altLang="en-US" sz="1900" dirty="0"/>
          </a:p>
        </p:txBody>
      </p:sp>
    </p:spTree>
    <p:extLst>
      <p:ext uri="{BB962C8B-B14F-4D97-AF65-F5344CB8AC3E}">
        <p14:creationId xmlns:p14="http://schemas.microsoft.com/office/powerpoint/2010/main" val="27244953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3"/>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2906236C-FC6B-4315-BCF6-E7283AF8E45E}"/>
              </a:ext>
            </a:extLst>
          </p:cNvPr>
          <p:cNvSpPr>
            <a:spLocks noGrp="1"/>
          </p:cNvSpPr>
          <p:nvPr>
            <p:ph type="title"/>
          </p:nvPr>
        </p:nvSpPr>
        <p:spPr>
          <a:xfrm>
            <a:off x="833003" y="365125"/>
            <a:ext cx="10953752" cy="1325563"/>
          </a:xfrm>
        </p:spPr>
        <p:txBody>
          <a:bodyPr>
            <a:normAutofit/>
          </a:bodyPr>
          <a:lstStyle/>
          <a:p>
            <a:r>
              <a:rPr lang="zh-CN" dirty="0">
                <a:ea typeface="等线 Light"/>
              </a:rPr>
              <a:t>The method</a:t>
            </a:r>
            <a:r>
              <a:rPr lang="en-US" altLang="zh-CN" dirty="0">
                <a:ea typeface="等线 Light"/>
              </a:rPr>
              <a:t>3: detection from paper </a:t>
            </a:r>
            <a:r>
              <a:rPr lang="en-US" altLang="zh-CN" i="1" dirty="0">
                <a:ea typeface="等线 Light"/>
              </a:rPr>
              <a:t>“</a:t>
            </a:r>
            <a:r>
              <a:rPr lang="en-US" altLang="zh-CN" i="1" dirty="0" err="1">
                <a:ea typeface="等线 Light"/>
              </a:rPr>
              <a:t>dirtylens</a:t>
            </a:r>
            <a:r>
              <a:rPr lang="en-US" altLang="zh-CN" i="1" dirty="0">
                <a:ea typeface="等线 Light"/>
              </a:rPr>
              <a:t>”</a:t>
            </a:r>
          </a:p>
        </p:txBody>
      </p:sp>
      <p:sp>
        <p:nvSpPr>
          <p:cNvPr id="3" name="内容占位符 2">
            <a:extLst>
              <a:ext uri="{FF2B5EF4-FFF2-40B4-BE49-F238E27FC236}">
                <a16:creationId xmlns:a16="http://schemas.microsoft.com/office/drawing/2014/main" id="{F4B0FAB0-6B95-4057-8C34-A125322C2C63}"/>
              </a:ext>
            </a:extLst>
          </p:cNvPr>
          <p:cNvSpPr>
            <a:spLocks noGrp="1"/>
          </p:cNvSpPr>
          <p:nvPr>
            <p:ph idx="1"/>
          </p:nvPr>
        </p:nvSpPr>
        <p:spPr>
          <a:xfrm>
            <a:off x="838202" y="2022602"/>
            <a:ext cx="10515599" cy="4154361"/>
          </a:xfrm>
        </p:spPr>
        <p:txBody>
          <a:bodyPr>
            <a:normAutofit/>
          </a:bodyPr>
          <a:lstStyle/>
          <a:p>
            <a:r>
              <a:rPr lang="en-US" altLang="zh-CN" sz="2000" dirty="0">
                <a:ea typeface="等线"/>
              </a:rPr>
              <a:t>For each pixel, compute the pointwise maximum and minimum images (Imax and </a:t>
            </a:r>
            <a:r>
              <a:rPr lang="en-US" altLang="zh-CN" sz="2000" dirty="0" err="1">
                <a:ea typeface="等线"/>
              </a:rPr>
              <a:t>Imin</a:t>
            </a:r>
            <a:r>
              <a:rPr lang="en-US" altLang="zh-CN" sz="2000" dirty="0">
                <a:ea typeface="等线"/>
              </a:rPr>
              <a:t>)</a:t>
            </a:r>
          </a:p>
          <a:p>
            <a:endParaRPr lang="en-US" altLang="zh-CN" sz="2000" dirty="0">
              <a:ea typeface="等线"/>
            </a:endParaRPr>
          </a:p>
          <a:p>
            <a:r>
              <a:rPr lang="en-US" altLang="zh-CN" sz="2000" dirty="0">
                <a:ea typeface="等线"/>
              </a:rPr>
              <a:t>Then compute the difference image (Imax – </a:t>
            </a:r>
            <a:r>
              <a:rPr lang="en-US" altLang="zh-CN" sz="2000" dirty="0" err="1">
                <a:ea typeface="等线"/>
              </a:rPr>
              <a:t>Imin</a:t>
            </a:r>
            <a:r>
              <a:rPr lang="en-US" altLang="zh-CN" sz="2000" dirty="0">
                <a:ea typeface="等线"/>
              </a:rPr>
              <a:t>) </a:t>
            </a:r>
          </a:p>
          <a:p>
            <a:endParaRPr lang="en-US" altLang="zh-CN" sz="2000" dirty="0">
              <a:ea typeface="等线"/>
            </a:endParaRPr>
          </a:p>
          <a:p>
            <a:r>
              <a:rPr lang="en-US" altLang="zh-CN" sz="2000" dirty="0">
                <a:ea typeface="等线"/>
              </a:rPr>
              <a:t>Generate the histogram of the difference image and adaptively find the threshold</a:t>
            </a:r>
          </a:p>
          <a:p>
            <a:endParaRPr lang="en-US" altLang="zh-CN" sz="2000" dirty="0">
              <a:ea typeface="等线"/>
            </a:endParaRPr>
          </a:p>
          <a:p>
            <a:r>
              <a:rPr lang="en-US" altLang="zh-CN" sz="2000" dirty="0"/>
              <a:t>Smooth and binarize the averaged image with the threshold.</a:t>
            </a:r>
            <a:endParaRPr lang="zh-CN" altLang="en-US" sz="2000" dirty="0"/>
          </a:p>
          <a:p>
            <a:endParaRPr lang="zh-CN" altLang="en-US" sz="2000" dirty="0"/>
          </a:p>
        </p:txBody>
      </p:sp>
    </p:spTree>
    <p:extLst>
      <p:ext uri="{BB962C8B-B14F-4D97-AF65-F5344CB8AC3E}">
        <p14:creationId xmlns:p14="http://schemas.microsoft.com/office/powerpoint/2010/main" val="169157590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3"/>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531C5451-D5A0-CE4F-8F79-01A9A43670F7}"/>
              </a:ext>
            </a:extLst>
          </p:cNvPr>
          <p:cNvSpPr>
            <a:spLocks noGrp="1"/>
          </p:cNvSpPr>
          <p:nvPr>
            <p:ph type="title"/>
          </p:nvPr>
        </p:nvSpPr>
        <p:spPr>
          <a:xfrm>
            <a:off x="833002" y="365125"/>
            <a:ext cx="10520703" cy="1325563"/>
          </a:xfrm>
        </p:spPr>
        <p:txBody>
          <a:bodyPr>
            <a:normAutofit/>
          </a:bodyPr>
          <a:lstStyle/>
          <a:p>
            <a:r>
              <a:rPr kumimoji="1" lang="en-US" altLang="zh-CN" dirty="0"/>
              <a:t>Comparison of three methods</a:t>
            </a:r>
            <a:endParaRPr kumimoji="1" lang="zh-CN" altLang="en-US" dirty="0"/>
          </a:p>
        </p:txBody>
      </p:sp>
      <p:graphicFrame>
        <p:nvGraphicFramePr>
          <p:cNvPr id="4" name="内容占位符 3">
            <a:extLst>
              <a:ext uri="{FF2B5EF4-FFF2-40B4-BE49-F238E27FC236}">
                <a16:creationId xmlns:a16="http://schemas.microsoft.com/office/drawing/2014/main" id="{3296AA79-CDC8-FC4E-AB44-ACD66679CCCA}"/>
              </a:ext>
            </a:extLst>
          </p:cNvPr>
          <p:cNvGraphicFramePr>
            <a:graphicFrameLocks noGrp="1"/>
          </p:cNvGraphicFramePr>
          <p:nvPr>
            <p:ph idx="1"/>
            <p:extLst>
              <p:ext uri="{D42A27DB-BD31-4B8C-83A1-F6EECF244321}">
                <p14:modId xmlns:p14="http://schemas.microsoft.com/office/powerpoint/2010/main" val="3902202562"/>
              </p:ext>
            </p:extLst>
          </p:nvPr>
        </p:nvGraphicFramePr>
        <p:xfrm>
          <a:off x="838104" y="2321745"/>
          <a:ext cx="10515600" cy="2301240"/>
        </p:xfrm>
        <a:graphic>
          <a:graphicData uri="http://schemas.openxmlformats.org/drawingml/2006/table">
            <a:tbl>
              <a:tblPr firstRow="1" bandRow="1">
                <a:tableStyleId>{8799B23B-EC83-4686-B30A-512413B5E67A}</a:tableStyleId>
              </a:tblPr>
              <a:tblGrid>
                <a:gridCol w="2628900">
                  <a:extLst>
                    <a:ext uri="{9D8B030D-6E8A-4147-A177-3AD203B41FA5}">
                      <a16:colId xmlns:a16="http://schemas.microsoft.com/office/drawing/2014/main" val="2423049095"/>
                    </a:ext>
                  </a:extLst>
                </a:gridCol>
                <a:gridCol w="2628900">
                  <a:extLst>
                    <a:ext uri="{9D8B030D-6E8A-4147-A177-3AD203B41FA5}">
                      <a16:colId xmlns:a16="http://schemas.microsoft.com/office/drawing/2014/main" val="3944805252"/>
                    </a:ext>
                  </a:extLst>
                </a:gridCol>
                <a:gridCol w="2628900">
                  <a:extLst>
                    <a:ext uri="{9D8B030D-6E8A-4147-A177-3AD203B41FA5}">
                      <a16:colId xmlns:a16="http://schemas.microsoft.com/office/drawing/2014/main" val="1102289178"/>
                    </a:ext>
                  </a:extLst>
                </a:gridCol>
                <a:gridCol w="2628900">
                  <a:extLst>
                    <a:ext uri="{9D8B030D-6E8A-4147-A177-3AD203B41FA5}">
                      <a16:colId xmlns:a16="http://schemas.microsoft.com/office/drawing/2014/main" val="3110802209"/>
                    </a:ext>
                  </a:extLst>
                </a:gridCol>
              </a:tblGrid>
              <a:tr h="375920">
                <a:tc>
                  <a:txBody>
                    <a:bodyPr/>
                    <a:lstStyle/>
                    <a:p>
                      <a:pPr algn="ctr"/>
                      <a:endParaRPr lang="zh-CN" altLang="en-US" sz="1900" dirty="0"/>
                    </a:p>
                  </a:txBody>
                  <a:tcPr/>
                </a:tc>
                <a:tc>
                  <a:txBody>
                    <a:bodyPr/>
                    <a:lstStyle/>
                    <a:p>
                      <a:pPr algn="ctr"/>
                      <a:r>
                        <a:rPr lang="en-US" altLang="zh-CN" sz="1900" dirty="0"/>
                        <a:t>Method1</a:t>
                      </a:r>
                      <a:endParaRPr lang="zh-CN" altLang="en-US" sz="1900" dirty="0"/>
                    </a:p>
                  </a:txBody>
                  <a:tcPr/>
                </a:tc>
                <a:tc>
                  <a:txBody>
                    <a:bodyPr/>
                    <a:lstStyle/>
                    <a:p>
                      <a:pPr algn="ctr"/>
                      <a:r>
                        <a:rPr lang="en-US" altLang="zh-CN" sz="1900" dirty="0"/>
                        <a:t>Method2</a:t>
                      </a:r>
                      <a:endParaRPr lang="zh-CN" altLang="en-US" sz="1900" dirty="0"/>
                    </a:p>
                  </a:txBody>
                  <a:tcPr/>
                </a:tc>
                <a:tc>
                  <a:txBody>
                    <a:bodyPr/>
                    <a:lstStyle/>
                    <a:p>
                      <a:pPr algn="ctr"/>
                      <a:r>
                        <a:rPr lang="en-US" altLang="zh-CN" sz="1900" dirty="0"/>
                        <a:t>Method3</a:t>
                      </a:r>
                      <a:endParaRPr lang="zh-CN" altLang="en-US" sz="1900" dirty="0"/>
                    </a:p>
                  </a:txBody>
                  <a:tcPr/>
                </a:tc>
                <a:extLst>
                  <a:ext uri="{0D108BD9-81ED-4DB2-BD59-A6C34878D82A}">
                    <a16:rowId xmlns:a16="http://schemas.microsoft.com/office/drawing/2014/main" val="642555408"/>
                  </a:ext>
                </a:extLst>
              </a:tr>
              <a:tr h="944880">
                <a:tc>
                  <a:txBody>
                    <a:bodyPr/>
                    <a:lstStyle/>
                    <a:p>
                      <a:pPr algn="ctr"/>
                      <a:r>
                        <a:rPr lang="en-US" altLang="zh-CN" sz="1900" dirty="0"/>
                        <a:t>advantage</a:t>
                      </a:r>
                      <a:endParaRPr lang="zh-CN" altLang="en-US" sz="1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kern="1200" dirty="0">
                          <a:effectLst/>
                        </a:rPr>
                        <a:t>The overall result</a:t>
                      </a:r>
                      <a:r>
                        <a:rPr lang="zh-CN" altLang="en-US" sz="1900" kern="1200" dirty="0">
                          <a:effectLst/>
                        </a:rPr>
                        <a:t> </a:t>
                      </a:r>
                      <a:r>
                        <a:rPr lang="en-US" altLang="zh-CN" sz="1900" kern="1200" dirty="0">
                          <a:effectLst/>
                        </a:rPr>
                        <a:t>is</a:t>
                      </a:r>
                      <a:r>
                        <a:rPr lang="zh-CN" altLang="en-US" sz="1900" kern="1200" dirty="0">
                          <a:effectLst/>
                        </a:rPr>
                        <a:t> </a:t>
                      </a:r>
                      <a:r>
                        <a:rPr lang="en-US" altLang="zh-CN" sz="1900" kern="1200" dirty="0">
                          <a:effectLst/>
                        </a:rPr>
                        <a:t>better than the others</a:t>
                      </a:r>
                      <a:r>
                        <a:rPr lang="zh-CN" altLang="en-US" sz="1900" kern="1200" dirty="0">
                          <a:effectLst/>
                        </a:rPr>
                        <a:t> </a:t>
                      </a:r>
                      <a:endParaRPr lang="en-US" altLang="zh-CN" sz="1900" dirty="0"/>
                    </a:p>
                  </a:txBody>
                  <a:tcPr/>
                </a:tc>
                <a:tc>
                  <a:txBody>
                    <a:bodyPr/>
                    <a:lstStyle/>
                    <a:p>
                      <a:pPr algn="ctr"/>
                      <a:r>
                        <a:rPr lang="en-US" altLang="zh-CN" sz="1900" dirty="0"/>
                        <a:t>Have fewer false negatives</a:t>
                      </a:r>
                      <a:endParaRPr lang="zh-CN" altLang="en-US" sz="1900" dirty="0"/>
                    </a:p>
                  </a:txBody>
                  <a:tcPr/>
                </a:tc>
                <a:tc>
                  <a:txBody>
                    <a:bodyPr/>
                    <a:lstStyle/>
                    <a:p>
                      <a:pPr algn="ctr"/>
                      <a:r>
                        <a:rPr lang="en-US" altLang="zh-CN" sz="1900" dirty="0"/>
                        <a:t>Run faster, less computational complexity.</a:t>
                      </a:r>
                      <a:endParaRPr lang="zh-CN" altLang="en-US" sz="1900" dirty="0"/>
                    </a:p>
                  </a:txBody>
                  <a:tcPr/>
                </a:tc>
                <a:extLst>
                  <a:ext uri="{0D108BD9-81ED-4DB2-BD59-A6C34878D82A}">
                    <a16:rowId xmlns:a16="http://schemas.microsoft.com/office/drawing/2014/main" val="2730449614"/>
                  </a:ext>
                </a:extLst>
              </a:tr>
              <a:tr h="944880">
                <a:tc>
                  <a:txBody>
                    <a:bodyPr/>
                    <a:lstStyle/>
                    <a:p>
                      <a:pPr algn="ctr"/>
                      <a:r>
                        <a:rPr lang="en-US" altLang="zh-CN" sz="1900" dirty="0"/>
                        <a:t>disadvantage</a:t>
                      </a:r>
                      <a:endParaRPr lang="zh-CN" altLang="en-US" sz="1900" dirty="0"/>
                    </a:p>
                  </a:txBody>
                  <a:tcPr/>
                </a:tc>
                <a:tc>
                  <a:txBody>
                    <a:bodyPr/>
                    <a:lstStyle/>
                    <a:p>
                      <a:pPr algn="ctr"/>
                      <a:r>
                        <a:rPr lang="en-US" altLang="zh-CN" sz="1900" dirty="0"/>
                        <a:t>Have more false negatives</a:t>
                      </a:r>
                      <a:endParaRPr lang="zh-CN" altLang="en-US" sz="1900" dirty="0"/>
                    </a:p>
                  </a:txBody>
                  <a:tcPr/>
                </a:tc>
                <a:tc>
                  <a:txBody>
                    <a:bodyPr/>
                    <a:lstStyle/>
                    <a:p>
                      <a:pPr algn="ctr"/>
                      <a:r>
                        <a:rPr lang="en-US" altLang="zh-CN" sz="1900" dirty="0"/>
                        <a:t>Have more false positives</a:t>
                      </a:r>
                      <a:endParaRPr lang="zh-CN" altLang="en-US" sz="19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dirty="0"/>
                        <a:t>The boundary is hazy and  has some false positives</a:t>
                      </a:r>
                    </a:p>
                  </a:txBody>
                  <a:tcPr/>
                </a:tc>
                <a:extLst>
                  <a:ext uri="{0D108BD9-81ED-4DB2-BD59-A6C34878D82A}">
                    <a16:rowId xmlns:a16="http://schemas.microsoft.com/office/drawing/2014/main" val="4038674415"/>
                  </a:ext>
                </a:extLst>
              </a:tr>
            </a:tbl>
          </a:graphicData>
        </a:graphic>
      </p:graphicFrame>
    </p:spTree>
    <p:extLst>
      <p:ext uri="{BB962C8B-B14F-4D97-AF65-F5344CB8AC3E}">
        <p14:creationId xmlns:p14="http://schemas.microsoft.com/office/powerpoint/2010/main" val="152399793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56189E5-8A3E-4CFD-B71B-CCD0F8495E5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F61A77-864E-4C72-BA15-B827C4BC1610}"/>
              </a:ext>
            </a:extLst>
          </p:cNvPr>
          <p:cNvSpPr>
            <a:spLocks noGrp="1"/>
          </p:cNvSpPr>
          <p:nvPr>
            <p:ph type="title"/>
          </p:nvPr>
        </p:nvSpPr>
        <p:spPr>
          <a:xfrm>
            <a:off x="838200" y="811161"/>
            <a:ext cx="3335594" cy="5403370"/>
          </a:xfrm>
        </p:spPr>
        <p:txBody>
          <a:bodyPr>
            <a:normAutofit/>
          </a:bodyPr>
          <a:lstStyle/>
          <a:p>
            <a:r>
              <a:rPr lang="en-US" sz="6600" b="1" dirty="0">
                <a:solidFill>
                  <a:schemeClr val="bg1"/>
                </a:solidFill>
              </a:rPr>
              <a:t>Labelling</a:t>
            </a:r>
          </a:p>
        </p:txBody>
      </p:sp>
      <p:graphicFrame>
        <p:nvGraphicFramePr>
          <p:cNvPr id="19" name="Content Placeholder 2">
            <a:extLst>
              <a:ext uri="{FF2B5EF4-FFF2-40B4-BE49-F238E27FC236}">
                <a16:creationId xmlns:a16="http://schemas.microsoft.com/office/drawing/2014/main" id="{3532F220-66B5-40CD-95D7-C0474550EA3C}"/>
              </a:ext>
            </a:extLst>
          </p:cNvPr>
          <p:cNvGraphicFramePr>
            <a:graphicFrameLocks noGrp="1"/>
          </p:cNvGraphicFramePr>
          <p:nvPr>
            <p:ph idx="1"/>
            <p:extLst>
              <p:ext uri="{D42A27DB-BD31-4B8C-83A1-F6EECF244321}">
                <p14:modId xmlns:p14="http://schemas.microsoft.com/office/powerpoint/2010/main" val="74788968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7538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3"/>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标题 1">
            <a:extLst>
              <a:ext uri="{FF2B5EF4-FFF2-40B4-BE49-F238E27FC236}">
                <a16:creationId xmlns:a16="http://schemas.microsoft.com/office/drawing/2014/main" id="{85C7A721-CCDA-42A6-8493-CED731ADDB0C}"/>
              </a:ext>
            </a:extLst>
          </p:cNvPr>
          <p:cNvSpPr>
            <a:spLocks noGrp="1"/>
          </p:cNvSpPr>
          <p:nvPr>
            <p:ph type="title"/>
          </p:nvPr>
        </p:nvSpPr>
        <p:spPr>
          <a:xfrm>
            <a:off x="833002" y="365125"/>
            <a:ext cx="10520703" cy="1325563"/>
          </a:xfrm>
        </p:spPr>
        <p:txBody>
          <a:bodyPr>
            <a:normAutofit/>
          </a:bodyPr>
          <a:lstStyle/>
          <a:p>
            <a:r>
              <a:rPr lang="en-US" altLang="zh-CN" dirty="0">
                <a:ea typeface="等线 Light"/>
              </a:rPr>
              <a:t>Process Demo</a:t>
            </a:r>
            <a:endParaRPr lang="zh-CN" dirty="0"/>
          </a:p>
        </p:txBody>
      </p:sp>
      <p:pic>
        <p:nvPicPr>
          <p:cNvPr id="4" name="Picture 3">
            <a:extLst>
              <a:ext uri="{FF2B5EF4-FFF2-40B4-BE49-F238E27FC236}">
                <a16:creationId xmlns:a16="http://schemas.microsoft.com/office/drawing/2014/main" id="{EA042DD0-DDCE-4B73-B017-F21307EAA480}"/>
              </a:ext>
            </a:extLst>
          </p:cNvPr>
          <p:cNvPicPr>
            <a:picLocks noChangeAspect="1"/>
          </p:cNvPicPr>
          <p:nvPr/>
        </p:nvPicPr>
        <p:blipFill>
          <a:blip r:embed="rId2"/>
          <a:stretch>
            <a:fillRect/>
          </a:stretch>
        </p:blipFill>
        <p:spPr>
          <a:xfrm>
            <a:off x="500756" y="1570956"/>
            <a:ext cx="2554212" cy="2489456"/>
          </a:xfrm>
          <a:prstGeom prst="rect">
            <a:avLst/>
          </a:prstGeom>
        </p:spPr>
      </p:pic>
      <p:pic>
        <p:nvPicPr>
          <p:cNvPr id="5" name="Picture 4">
            <a:extLst>
              <a:ext uri="{FF2B5EF4-FFF2-40B4-BE49-F238E27FC236}">
                <a16:creationId xmlns:a16="http://schemas.microsoft.com/office/drawing/2014/main" id="{5B89FC28-7D40-44A5-A13E-B604E79D03E8}"/>
              </a:ext>
            </a:extLst>
          </p:cNvPr>
          <p:cNvPicPr>
            <a:picLocks noChangeAspect="1"/>
          </p:cNvPicPr>
          <p:nvPr/>
        </p:nvPicPr>
        <p:blipFill>
          <a:blip r:embed="rId3"/>
          <a:stretch>
            <a:fillRect/>
          </a:stretch>
        </p:blipFill>
        <p:spPr>
          <a:xfrm>
            <a:off x="4818894" y="1581233"/>
            <a:ext cx="2554212" cy="2468902"/>
          </a:xfrm>
          <a:prstGeom prst="rect">
            <a:avLst/>
          </a:prstGeom>
        </p:spPr>
      </p:pic>
      <p:pic>
        <p:nvPicPr>
          <p:cNvPr id="9" name="内容占位符 16">
            <a:extLst>
              <a:ext uri="{FF2B5EF4-FFF2-40B4-BE49-F238E27FC236}">
                <a16:creationId xmlns:a16="http://schemas.microsoft.com/office/drawing/2014/main" id="{D7362B77-9DC9-41FE-A243-D1AC35C19848}"/>
              </a:ext>
            </a:extLst>
          </p:cNvPr>
          <p:cNvPicPr>
            <a:picLocks noChangeAspect="1"/>
          </p:cNvPicPr>
          <p:nvPr/>
        </p:nvPicPr>
        <p:blipFill rotWithShape="1">
          <a:blip r:embed="rId4">
            <a:extLst>
              <a:ext uri="{28A0092B-C50C-407E-A947-70E740481C1C}">
                <a14:useLocalDpi xmlns:a14="http://schemas.microsoft.com/office/drawing/2010/main" val="0"/>
              </a:ext>
            </a:extLst>
          </a:blip>
          <a:srcRect b="47791"/>
          <a:stretch/>
        </p:blipFill>
        <p:spPr>
          <a:xfrm>
            <a:off x="9093489" y="1511944"/>
            <a:ext cx="2554211" cy="2548468"/>
          </a:xfrm>
          <a:prstGeom prst="rect">
            <a:avLst/>
          </a:prstGeom>
        </p:spPr>
      </p:pic>
      <p:pic>
        <p:nvPicPr>
          <p:cNvPr id="6" name="Picture 5">
            <a:extLst>
              <a:ext uri="{FF2B5EF4-FFF2-40B4-BE49-F238E27FC236}">
                <a16:creationId xmlns:a16="http://schemas.microsoft.com/office/drawing/2014/main" id="{BFC50229-E717-4ABB-9366-67838BFD3F3C}"/>
              </a:ext>
            </a:extLst>
          </p:cNvPr>
          <p:cNvPicPr>
            <a:picLocks noChangeAspect="1"/>
          </p:cNvPicPr>
          <p:nvPr/>
        </p:nvPicPr>
        <p:blipFill>
          <a:blip r:embed="rId5"/>
          <a:stretch>
            <a:fillRect/>
          </a:stretch>
        </p:blipFill>
        <p:spPr>
          <a:xfrm>
            <a:off x="7053241" y="4209339"/>
            <a:ext cx="2500157" cy="2489456"/>
          </a:xfrm>
          <a:prstGeom prst="rect">
            <a:avLst/>
          </a:prstGeom>
        </p:spPr>
      </p:pic>
      <p:pic>
        <p:nvPicPr>
          <p:cNvPr id="7" name="Picture 6">
            <a:extLst>
              <a:ext uri="{FF2B5EF4-FFF2-40B4-BE49-F238E27FC236}">
                <a16:creationId xmlns:a16="http://schemas.microsoft.com/office/drawing/2014/main" id="{6ADBD2F6-7E58-4BED-B3AA-5D7736D6D1EB}"/>
              </a:ext>
            </a:extLst>
          </p:cNvPr>
          <p:cNvPicPr>
            <a:picLocks noChangeAspect="1"/>
          </p:cNvPicPr>
          <p:nvPr/>
        </p:nvPicPr>
        <p:blipFill>
          <a:blip r:embed="rId6"/>
          <a:stretch>
            <a:fillRect/>
          </a:stretch>
        </p:blipFill>
        <p:spPr>
          <a:xfrm>
            <a:off x="2656643" y="4241103"/>
            <a:ext cx="2554211" cy="2489456"/>
          </a:xfrm>
          <a:prstGeom prst="rect">
            <a:avLst/>
          </a:prstGeom>
        </p:spPr>
      </p:pic>
      <p:sp>
        <p:nvSpPr>
          <p:cNvPr id="3" name="文本框 2">
            <a:extLst>
              <a:ext uri="{FF2B5EF4-FFF2-40B4-BE49-F238E27FC236}">
                <a16:creationId xmlns:a16="http://schemas.microsoft.com/office/drawing/2014/main" id="{E4E33CBA-4FB5-A647-B334-4D81B5CCBD8E}"/>
              </a:ext>
            </a:extLst>
          </p:cNvPr>
          <p:cNvSpPr txBox="1"/>
          <p:nvPr/>
        </p:nvSpPr>
        <p:spPr>
          <a:xfrm>
            <a:off x="3385457" y="25472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 name="右箭头 12">
            <a:extLst>
              <a:ext uri="{FF2B5EF4-FFF2-40B4-BE49-F238E27FC236}">
                <a16:creationId xmlns:a16="http://schemas.microsoft.com/office/drawing/2014/main" id="{F7888B31-4C70-0844-848C-6C450886D91E}"/>
              </a:ext>
            </a:extLst>
          </p:cNvPr>
          <p:cNvSpPr/>
          <p:nvPr/>
        </p:nvSpPr>
        <p:spPr>
          <a:xfrm>
            <a:off x="3025077" y="2251282"/>
            <a:ext cx="1793817" cy="838200"/>
          </a:xfrm>
          <a:prstGeom prst="rightArrow">
            <a:avLst/>
          </a:prstGeom>
          <a:solidFill>
            <a:srgbClr val="3F3F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Han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endParaRPr kumimoji="1"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4" name="右箭头 13">
            <a:extLst>
              <a:ext uri="{FF2B5EF4-FFF2-40B4-BE49-F238E27FC236}">
                <a16:creationId xmlns:a16="http://schemas.microsoft.com/office/drawing/2014/main" id="{B03592C4-E5E3-514B-94C3-445C26DBA10D}"/>
              </a:ext>
            </a:extLst>
          </p:cNvPr>
          <p:cNvSpPr/>
          <p:nvPr/>
        </p:nvSpPr>
        <p:spPr>
          <a:xfrm>
            <a:off x="7345301" y="2254519"/>
            <a:ext cx="1828951" cy="838200"/>
          </a:xfrm>
          <a:prstGeom prst="rightArrow">
            <a:avLst/>
          </a:prstGeom>
          <a:solidFill>
            <a:srgbClr val="3F3F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Han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endParaRPr kumimoji="1"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右箭头 14">
            <a:extLst>
              <a:ext uri="{FF2B5EF4-FFF2-40B4-BE49-F238E27FC236}">
                <a16:creationId xmlns:a16="http://schemas.microsoft.com/office/drawing/2014/main" id="{26E26744-0CAA-0B40-AD47-BC03426E2945}"/>
              </a:ext>
            </a:extLst>
          </p:cNvPr>
          <p:cNvSpPr/>
          <p:nvPr/>
        </p:nvSpPr>
        <p:spPr>
          <a:xfrm rot="10800000">
            <a:off x="5180748" y="4847143"/>
            <a:ext cx="1828951" cy="838200"/>
          </a:xfrm>
          <a:prstGeom prst="rightArrow">
            <a:avLst/>
          </a:prstGeom>
          <a:solidFill>
            <a:srgbClr val="3F3F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Han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endParaRPr kumimoji="1"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8" name="右箭头 17">
            <a:extLst>
              <a:ext uri="{FF2B5EF4-FFF2-40B4-BE49-F238E27FC236}">
                <a16:creationId xmlns:a16="http://schemas.microsoft.com/office/drawing/2014/main" id="{96501847-8547-9140-8736-A5B60A0F8634}"/>
              </a:ext>
            </a:extLst>
          </p:cNvPr>
          <p:cNvSpPr/>
          <p:nvPr/>
        </p:nvSpPr>
        <p:spPr>
          <a:xfrm rot="7685818">
            <a:off x="9511207" y="4595850"/>
            <a:ext cx="1828951" cy="838200"/>
          </a:xfrm>
          <a:prstGeom prst="rightArrow">
            <a:avLst/>
          </a:prstGeom>
          <a:solidFill>
            <a:srgbClr val="3F3F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Han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endParaRPr kumimoji="1"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770882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DB7C82F-AB7E-4F0C-B829-FA1B9C4151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55FFF17-D3D5-4F58-BA56-54EA901CE0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9B0652-9CEE-400F-8128-C6E4DBDC9FBD}"/>
              </a:ext>
            </a:extLst>
          </p:cNvPr>
          <p:cNvSpPr>
            <a:spLocks noGrp="1"/>
          </p:cNvSpPr>
          <p:nvPr>
            <p:ph type="title"/>
          </p:nvPr>
        </p:nvSpPr>
        <p:spPr>
          <a:xfrm>
            <a:off x="6985519" y="1007707"/>
            <a:ext cx="4256314" cy="4519094"/>
          </a:xfrm>
        </p:spPr>
        <p:txBody>
          <a:bodyPr vert="horz" lIns="91440" tIns="45720" rIns="91440" bIns="45720" rtlCol="0" anchor="ctr">
            <a:normAutofit/>
          </a:bodyPr>
          <a:lstStyle/>
          <a:p>
            <a:pPr defTabSz="914400"/>
            <a:r>
              <a:rPr lang="en-US" sz="9600" dirty="0"/>
              <a:t>Results</a:t>
            </a:r>
          </a:p>
        </p:txBody>
      </p:sp>
    </p:spTree>
    <p:extLst>
      <p:ext uri="{BB962C8B-B14F-4D97-AF65-F5344CB8AC3E}">
        <p14:creationId xmlns:p14="http://schemas.microsoft.com/office/powerpoint/2010/main" val="3520217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B2CEC1A-CFF8-9E49-A16A-41204DED3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535" y="5795978"/>
            <a:ext cx="6248473" cy="1062022"/>
          </a:xfrm>
        </p:spPr>
      </p:pic>
      <p:pic>
        <p:nvPicPr>
          <p:cNvPr id="6" name="图片 5">
            <a:extLst>
              <a:ext uri="{FF2B5EF4-FFF2-40B4-BE49-F238E27FC236}">
                <a16:creationId xmlns:a16="http://schemas.microsoft.com/office/drawing/2014/main" id="{A80E5362-AC96-2E46-8620-0297CEF7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88" y="188464"/>
            <a:ext cx="2599598" cy="5147719"/>
          </a:xfrm>
          <a:prstGeom prst="rect">
            <a:avLst/>
          </a:prstGeom>
        </p:spPr>
      </p:pic>
      <p:pic>
        <p:nvPicPr>
          <p:cNvPr id="7" name="图片 6">
            <a:extLst>
              <a:ext uri="{FF2B5EF4-FFF2-40B4-BE49-F238E27FC236}">
                <a16:creationId xmlns:a16="http://schemas.microsoft.com/office/drawing/2014/main" id="{E9B8041D-1828-4642-B95C-9C7C9CD9C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919" y="188463"/>
            <a:ext cx="2615005" cy="5178227"/>
          </a:xfrm>
          <a:prstGeom prst="rect">
            <a:avLst/>
          </a:prstGeom>
        </p:spPr>
      </p:pic>
      <p:pic>
        <p:nvPicPr>
          <p:cNvPr id="8" name="内容占位符 16">
            <a:extLst>
              <a:ext uri="{FF2B5EF4-FFF2-40B4-BE49-F238E27FC236}">
                <a16:creationId xmlns:a16="http://schemas.microsoft.com/office/drawing/2014/main" id="{D4574416-5DDB-7648-A4CE-7F7631FB2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147" y="188463"/>
            <a:ext cx="2535250" cy="5147719"/>
          </a:xfrm>
          <a:prstGeom prst="rect">
            <a:avLst/>
          </a:prstGeom>
        </p:spPr>
      </p:pic>
      <p:sp>
        <p:nvSpPr>
          <p:cNvPr id="9" name="文本框 8">
            <a:extLst>
              <a:ext uri="{FF2B5EF4-FFF2-40B4-BE49-F238E27FC236}">
                <a16:creationId xmlns:a16="http://schemas.microsoft.com/office/drawing/2014/main" id="{3ECCD7E4-4ECF-3446-8735-2AF36917C480}"/>
              </a:ext>
            </a:extLst>
          </p:cNvPr>
          <p:cNvSpPr txBox="1"/>
          <p:nvPr/>
        </p:nvSpPr>
        <p:spPr>
          <a:xfrm>
            <a:off x="1314661" y="5362731"/>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1</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77AD3DB1-4279-8842-8180-21F23F088BFD}"/>
              </a:ext>
            </a:extLst>
          </p:cNvPr>
          <p:cNvSpPr txBox="1"/>
          <p:nvPr/>
        </p:nvSpPr>
        <p:spPr>
          <a:xfrm>
            <a:off x="5626959" y="5372215"/>
            <a:ext cx="1099981"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2</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EAF97869-5341-2241-84AA-60EE81903FF8}"/>
              </a:ext>
            </a:extLst>
          </p:cNvPr>
          <p:cNvSpPr txBox="1"/>
          <p:nvPr/>
        </p:nvSpPr>
        <p:spPr>
          <a:xfrm>
            <a:off x="9526448" y="5378395"/>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3</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0322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B2CEC1A-CFF8-9E49-A16A-41204DED3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535" y="5795978"/>
            <a:ext cx="6248473" cy="1062022"/>
          </a:xfrm>
        </p:spPr>
      </p:pic>
      <p:pic>
        <p:nvPicPr>
          <p:cNvPr id="6" name="图片 5">
            <a:extLst>
              <a:ext uri="{FF2B5EF4-FFF2-40B4-BE49-F238E27FC236}">
                <a16:creationId xmlns:a16="http://schemas.microsoft.com/office/drawing/2014/main" id="{A80E5362-AC96-2E46-8620-0297CEF7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88" y="188464"/>
            <a:ext cx="2599598" cy="5147719"/>
          </a:xfrm>
          <a:prstGeom prst="rect">
            <a:avLst/>
          </a:prstGeom>
        </p:spPr>
      </p:pic>
      <p:pic>
        <p:nvPicPr>
          <p:cNvPr id="7" name="图片 6">
            <a:extLst>
              <a:ext uri="{FF2B5EF4-FFF2-40B4-BE49-F238E27FC236}">
                <a16:creationId xmlns:a16="http://schemas.microsoft.com/office/drawing/2014/main" id="{E9B8041D-1828-4642-B95C-9C7C9CD9C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919" y="188463"/>
            <a:ext cx="2615005" cy="5178227"/>
          </a:xfrm>
          <a:prstGeom prst="rect">
            <a:avLst/>
          </a:prstGeom>
        </p:spPr>
      </p:pic>
      <p:pic>
        <p:nvPicPr>
          <p:cNvPr id="8" name="内容占位符 16">
            <a:extLst>
              <a:ext uri="{FF2B5EF4-FFF2-40B4-BE49-F238E27FC236}">
                <a16:creationId xmlns:a16="http://schemas.microsoft.com/office/drawing/2014/main" id="{D4574416-5DDB-7648-A4CE-7F7631FB2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147" y="188463"/>
            <a:ext cx="2535250" cy="5147719"/>
          </a:xfrm>
          <a:prstGeom prst="rect">
            <a:avLst/>
          </a:prstGeom>
        </p:spPr>
      </p:pic>
      <p:sp>
        <p:nvSpPr>
          <p:cNvPr id="9" name="文本框 8">
            <a:extLst>
              <a:ext uri="{FF2B5EF4-FFF2-40B4-BE49-F238E27FC236}">
                <a16:creationId xmlns:a16="http://schemas.microsoft.com/office/drawing/2014/main" id="{3ECCD7E4-4ECF-3446-8735-2AF36917C480}"/>
              </a:ext>
            </a:extLst>
          </p:cNvPr>
          <p:cNvSpPr txBox="1"/>
          <p:nvPr/>
        </p:nvSpPr>
        <p:spPr>
          <a:xfrm>
            <a:off x="1314661" y="5362731"/>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1</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77AD3DB1-4279-8842-8180-21F23F088BFD}"/>
              </a:ext>
            </a:extLst>
          </p:cNvPr>
          <p:cNvSpPr txBox="1"/>
          <p:nvPr/>
        </p:nvSpPr>
        <p:spPr>
          <a:xfrm>
            <a:off x="5626959" y="5372215"/>
            <a:ext cx="1099981"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2</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EAF97869-5341-2241-84AA-60EE81903FF8}"/>
              </a:ext>
            </a:extLst>
          </p:cNvPr>
          <p:cNvSpPr txBox="1"/>
          <p:nvPr/>
        </p:nvSpPr>
        <p:spPr>
          <a:xfrm>
            <a:off x="9526448" y="5378395"/>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3</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992857BF-75D7-EE4D-AE64-5F2CCC9732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5535" y="5782532"/>
            <a:ext cx="6248471" cy="1062022"/>
          </a:xfrm>
          <a:prstGeom prst="rect">
            <a:avLst/>
          </a:prstGeom>
        </p:spPr>
      </p:pic>
      <p:pic>
        <p:nvPicPr>
          <p:cNvPr id="12" name="内容占位符 4">
            <a:extLst>
              <a:ext uri="{FF2B5EF4-FFF2-40B4-BE49-F238E27FC236}">
                <a16:creationId xmlns:a16="http://schemas.microsoft.com/office/drawing/2014/main" id="{86A40967-DDDC-AA4D-B571-356853F00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088" y="188463"/>
            <a:ext cx="2599598" cy="5147719"/>
          </a:xfrm>
          <a:prstGeom prst="rect">
            <a:avLst/>
          </a:prstGeom>
        </p:spPr>
      </p:pic>
      <p:pic>
        <p:nvPicPr>
          <p:cNvPr id="14" name="图片 13">
            <a:extLst>
              <a:ext uri="{FF2B5EF4-FFF2-40B4-BE49-F238E27FC236}">
                <a16:creationId xmlns:a16="http://schemas.microsoft.com/office/drawing/2014/main" id="{8C356F19-D6DE-EA4E-987B-0DF2E7D5A4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2147" y="188463"/>
            <a:ext cx="2535250" cy="5127378"/>
          </a:xfrm>
          <a:prstGeom prst="rect">
            <a:avLst/>
          </a:prstGeom>
        </p:spPr>
      </p:pic>
      <p:pic>
        <p:nvPicPr>
          <p:cNvPr id="15" name="图片 14">
            <a:extLst>
              <a:ext uri="{FF2B5EF4-FFF2-40B4-BE49-F238E27FC236}">
                <a16:creationId xmlns:a16="http://schemas.microsoft.com/office/drawing/2014/main" id="{9A05F70F-9BD4-754C-9F56-66200E78C5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9919" y="188463"/>
            <a:ext cx="2615005" cy="5185131"/>
          </a:xfrm>
          <a:prstGeom prst="rect">
            <a:avLst/>
          </a:prstGeom>
        </p:spPr>
      </p:pic>
    </p:spTree>
    <p:extLst>
      <p:ext uri="{BB962C8B-B14F-4D97-AF65-F5344CB8AC3E}">
        <p14:creationId xmlns:p14="http://schemas.microsoft.com/office/powerpoint/2010/main" val="2437905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B2CEC1A-CFF8-9E49-A16A-41204DED3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535" y="5795978"/>
            <a:ext cx="6248473" cy="1062022"/>
          </a:xfrm>
        </p:spPr>
      </p:pic>
      <p:pic>
        <p:nvPicPr>
          <p:cNvPr id="6" name="图片 5">
            <a:extLst>
              <a:ext uri="{FF2B5EF4-FFF2-40B4-BE49-F238E27FC236}">
                <a16:creationId xmlns:a16="http://schemas.microsoft.com/office/drawing/2014/main" id="{A80E5362-AC96-2E46-8620-0297CEF7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88" y="188464"/>
            <a:ext cx="2599598" cy="5147719"/>
          </a:xfrm>
          <a:prstGeom prst="rect">
            <a:avLst/>
          </a:prstGeom>
        </p:spPr>
      </p:pic>
      <p:pic>
        <p:nvPicPr>
          <p:cNvPr id="7" name="图片 6">
            <a:extLst>
              <a:ext uri="{FF2B5EF4-FFF2-40B4-BE49-F238E27FC236}">
                <a16:creationId xmlns:a16="http://schemas.microsoft.com/office/drawing/2014/main" id="{E9B8041D-1828-4642-B95C-9C7C9CD9C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919" y="188463"/>
            <a:ext cx="2615005" cy="5178227"/>
          </a:xfrm>
          <a:prstGeom prst="rect">
            <a:avLst/>
          </a:prstGeom>
        </p:spPr>
      </p:pic>
      <p:pic>
        <p:nvPicPr>
          <p:cNvPr id="8" name="内容占位符 16">
            <a:extLst>
              <a:ext uri="{FF2B5EF4-FFF2-40B4-BE49-F238E27FC236}">
                <a16:creationId xmlns:a16="http://schemas.microsoft.com/office/drawing/2014/main" id="{D4574416-5DDB-7648-A4CE-7F7631FB2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147" y="188463"/>
            <a:ext cx="2535250" cy="5147719"/>
          </a:xfrm>
          <a:prstGeom prst="rect">
            <a:avLst/>
          </a:prstGeom>
        </p:spPr>
      </p:pic>
      <p:sp>
        <p:nvSpPr>
          <p:cNvPr id="9" name="文本框 8">
            <a:extLst>
              <a:ext uri="{FF2B5EF4-FFF2-40B4-BE49-F238E27FC236}">
                <a16:creationId xmlns:a16="http://schemas.microsoft.com/office/drawing/2014/main" id="{3ECCD7E4-4ECF-3446-8735-2AF36917C480}"/>
              </a:ext>
            </a:extLst>
          </p:cNvPr>
          <p:cNvSpPr txBox="1"/>
          <p:nvPr/>
        </p:nvSpPr>
        <p:spPr>
          <a:xfrm>
            <a:off x="1314661" y="5362731"/>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1</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77AD3DB1-4279-8842-8180-21F23F088BFD}"/>
              </a:ext>
            </a:extLst>
          </p:cNvPr>
          <p:cNvSpPr txBox="1"/>
          <p:nvPr/>
        </p:nvSpPr>
        <p:spPr>
          <a:xfrm>
            <a:off x="5626959" y="5372215"/>
            <a:ext cx="1099981"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2</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EAF97869-5341-2241-84AA-60EE81903FF8}"/>
              </a:ext>
            </a:extLst>
          </p:cNvPr>
          <p:cNvSpPr txBox="1"/>
          <p:nvPr/>
        </p:nvSpPr>
        <p:spPr>
          <a:xfrm>
            <a:off x="9526448" y="5378395"/>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3</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pic>
        <p:nvPicPr>
          <p:cNvPr id="10" name="图片 9">
            <a:extLst>
              <a:ext uri="{FF2B5EF4-FFF2-40B4-BE49-F238E27FC236}">
                <a16:creationId xmlns:a16="http://schemas.microsoft.com/office/drawing/2014/main" id="{2A2BECFE-2D96-5C46-94F5-7BC1E35EDE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5535" y="5795979"/>
            <a:ext cx="6248473" cy="1062021"/>
          </a:xfrm>
          <a:prstGeom prst="rect">
            <a:avLst/>
          </a:prstGeom>
        </p:spPr>
      </p:pic>
      <p:pic>
        <p:nvPicPr>
          <p:cNvPr id="12" name="内容占位符 4">
            <a:extLst>
              <a:ext uri="{FF2B5EF4-FFF2-40B4-BE49-F238E27FC236}">
                <a16:creationId xmlns:a16="http://schemas.microsoft.com/office/drawing/2014/main" id="{3B9B17C5-36E6-BF47-B24A-7FAB8E240B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088" y="188463"/>
            <a:ext cx="2599598" cy="5147719"/>
          </a:xfrm>
          <a:prstGeom prst="rect">
            <a:avLst/>
          </a:prstGeom>
        </p:spPr>
      </p:pic>
      <p:pic>
        <p:nvPicPr>
          <p:cNvPr id="14" name="图片 13">
            <a:extLst>
              <a:ext uri="{FF2B5EF4-FFF2-40B4-BE49-F238E27FC236}">
                <a16:creationId xmlns:a16="http://schemas.microsoft.com/office/drawing/2014/main" id="{7E01BCC9-BEC9-3E44-8CFB-E64ED4E5D2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2147" y="188462"/>
            <a:ext cx="2535250" cy="5113933"/>
          </a:xfrm>
          <a:prstGeom prst="rect">
            <a:avLst/>
          </a:prstGeom>
        </p:spPr>
      </p:pic>
      <p:pic>
        <p:nvPicPr>
          <p:cNvPr id="15" name="图片 14">
            <a:extLst>
              <a:ext uri="{FF2B5EF4-FFF2-40B4-BE49-F238E27FC236}">
                <a16:creationId xmlns:a16="http://schemas.microsoft.com/office/drawing/2014/main" id="{06F5E59B-56A1-C848-AA65-7E5380FB09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9919" y="188462"/>
            <a:ext cx="2615005" cy="5183753"/>
          </a:xfrm>
          <a:prstGeom prst="rect">
            <a:avLst/>
          </a:prstGeom>
        </p:spPr>
      </p:pic>
    </p:spTree>
    <p:extLst>
      <p:ext uri="{BB962C8B-B14F-4D97-AF65-F5344CB8AC3E}">
        <p14:creationId xmlns:p14="http://schemas.microsoft.com/office/powerpoint/2010/main" val="3443198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B2CEC1A-CFF8-9E49-A16A-41204DED3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535" y="5795978"/>
            <a:ext cx="6248473" cy="1062022"/>
          </a:xfrm>
        </p:spPr>
      </p:pic>
      <p:pic>
        <p:nvPicPr>
          <p:cNvPr id="6" name="图片 5">
            <a:extLst>
              <a:ext uri="{FF2B5EF4-FFF2-40B4-BE49-F238E27FC236}">
                <a16:creationId xmlns:a16="http://schemas.microsoft.com/office/drawing/2014/main" id="{A80E5362-AC96-2E46-8620-0297CEF7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88" y="188464"/>
            <a:ext cx="2599598" cy="5147719"/>
          </a:xfrm>
          <a:prstGeom prst="rect">
            <a:avLst/>
          </a:prstGeom>
        </p:spPr>
      </p:pic>
      <p:pic>
        <p:nvPicPr>
          <p:cNvPr id="7" name="图片 6">
            <a:extLst>
              <a:ext uri="{FF2B5EF4-FFF2-40B4-BE49-F238E27FC236}">
                <a16:creationId xmlns:a16="http://schemas.microsoft.com/office/drawing/2014/main" id="{E9B8041D-1828-4642-B95C-9C7C9CD9C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919" y="188463"/>
            <a:ext cx="2615005" cy="5178227"/>
          </a:xfrm>
          <a:prstGeom prst="rect">
            <a:avLst/>
          </a:prstGeom>
        </p:spPr>
      </p:pic>
      <p:pic>
        <p:nvPicPr>
          <p:cNvPr id="8" name="内容占位符 16">
            <a:extLst>
              <a:ext uri="{FF2B5EF4-FFF2-40B4-BE49-F238E27FC236}">
                <a16:creationId xmlns:a16="http://schemas.microsoft.com/office/drawing/2014/main" id="{D4574416-5DDB-7648-A4CE-7F7631FB2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147" y="188463"/>
            <a:ext cx="2535250" cy="5147719"/>
          </a:xfrm>
          <a:prstGeom prst="rect">
            <a:avLst/>
          </a:prstGeom>
        </p:spPr>
      </p:pic>
      <p:sp>
        <p:nvSpPr>
          <p:cNvPr id="9" name="文本框 8">
            <a:extLst>
              <a:ext uri="{FF2B5EF4-FFF2-40B4-BE49-F238E27FC236}">
                <a16:creationId xmlns:a16="http://schemas.microsoft.com/office/drawing/2014/main" id="{3ECCD7E4-4ECF-3446-8735-2AF36917C480}"/>
              </a:ext>
            </a:extLst>
          </p:cNvPr>
          <p:cNvSpPr txBox="1"/>
          <p:nvPr/>
        </p:nvSpPr>
        <p:spPr>
          <a:xfrm>
            <a:off x="1314661" y="5362731"/>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1</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77AD3DB1-4279-8842-8180-21F23F088BFD}"/>
              </a:ext>
            </a:extLst>
          </p:cNvPr>
          <p:cNvSpPr txBox="1"/>
          <p:nvPr/>
        </p:nvSpPr>
        <p:spPr>
          <a:xfrm>
            <a:off x="5626959" y="5372215"/>
            <a:ext cx="1099981"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2</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EAF97869-5341-2241-84AA-60EE81903FF8}"/>
              </a:ext>
            </a:extLst>
          </p:cNvPr>
          <p:cNvSpPr txBox="1"/>
          <p:nvPr/>
        </p:nvSpPr>
        <p:spPr>
          <a:xfrm>
            <a:off x="9526448" y="5378395"/>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3</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712104C1-2046-4048-BCD3-A5C333B2AE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5535" y="5799704"/>
            <a:ext cx="6248473" cy="1053522"/>
          </a:xfrm>
          <a:prstGeom prst="rect">
            <a:avLst/>
          </a:prstGeom>
        </p:spPr>
      </p:pic>
      <p:pic>
        <p:nvPicPr>
          <p:cNvPr id="12" name="内容占位符 4">
            <a:extLst>
              <a:ext uri="{FF2B5EF4-FFF2-40B4-BE49-F238E27FC236}">
                <a16:creationId xmlns:a16="http://schemas.microsoft.com/office/drawing/2014/main" id="{BCC4A35B-1C9C-2445-8274-A2FE11EEF7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088" y="188463"/>
            <a:ext cx="2599598" cy="5147719"/>
          </a:xfrm>
          <a:prstGeom prst="rect">
            <a:avLst/>
          </a:prstGeom>
        </p:spPr>
      </p:pic>
      <p:pic>
        <p:nvPicPr>
          <p:cNvPr id="14" name="图片 13">
            <a:extLst>
              <a:ext uri="{FF2B5EF4-FFF2-40B4-BE49-F238E27FC236}">
                <a16:creationId xmlns:a16="http://schemas.microsoft.com/office/drawing/2014/main" id="{9365AEE9-BB6C-4D41-A2F6-0094E14558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2147" y="183689"/>
            <a:ext cx="2535250" cy="5152493"/>
          </a:xfrm>
          <a:prstGeom prst="rect">
            <a:avLst/>
          </a:prstGeom>
        </p:spPr>
      </p:pic>
      <p:pic>
        <p:nvPicPr>
          <p:cNvPr id="15" name="图片 14">
            <a:extLst>
              <a:ext uri="{FF2B5EF4-FFF2-40B4-BE49-F238E27FC236}">
                <a16:creationId xmlns:a16="http://schemas.microsoft.com/office/drawing/2014/main" id="{827A88B7-A4BB-9F41-9EFB-907CA7452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9919" y="183689"/>
            <a:ext cx="2615005" cy="5179042"/>
          </a:xfrm>
          <a:prstGeom prst="rect">
            <a:avLst/>
          </a:prstGeom>
        </p:spPr>
      </p:pic>
    </p:spTree>
    <p:extLst>
      <p:ext uri="{BB962C8B-B14F-4D97-AF65-F5344CB8AC3E}">
        <p14:creationId xmlns:p14="http://schemas.microsoft.com/office/powerpoint/2010/main" val="3291800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B2CEC1A-CFF8-9E49-A16A-41204DED3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535" y="5795978"/>
            <a:ext cx="6248473" cy="1062022"/>
          </a:xfrm>
        </p:spPr>
      </p:pic>
      <p:pic>
        <p:nvPicPr>
          <p:cNvPr id="6" name="图片 5">
            <a:extLst>
              <a:ext uri="{FF2B5EF4-FFF2-40B4-BE49-F238E27FC236}">
                <a16:creationId xmlns:a16="http://schemas.microsoft.com/office/drawing/2014/main" id="{A80E5362-AC96-2E46-8620-0297CEF7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88" y="188464"/>
            <a:ext cx="2599598" cy="5147719"/>
          </a:xfrm>
          <a:prstGeom prst="rect">
            <a:avLst/>
          </a:prstGeom>
        </p:spPr>
      </p:pic>
      <p:pic>
        <p:nvPicPr>
          <p:cNvPr id="7" name="图片 6">
            <a:extLst>
              <a:ext uri="{FF2B5EF4-FFF2-40B4-BE49-F238E27FC236}">
                <a16:creationId xmlns:a16="http://schemas.microsoft.com/office/drawing/2014/main" id="{E9B8041D-1828-4642-B95C-9C7C9CD9C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919" y="188463"/>
            <a:ext cx="2615005" cy="5178227"/>
          </a:xfrm>
          <a:prstGeom prst="rect">
            <a:avLst/>
          </a:prstGeom>
        </p:spPr>
      </p:pic>
      <p:pic>
        <p:nvPicPr>
          <p:cNvPr id="8" name="内容占位符 16">
            <a:extLst>
              <a:ext uri="{FF2B5EF4-FFF2-40B4-BE49-F238E27FC236}">
                <a16:creationId xmlns:a16="http://schemas.microsoft.com/office/drawing/2014/main" id="{D4574416-5DDB-7648-A4CE-7F7631FB2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147" y="188463"/>
            <a:ext cx="2535250" cy="5147719"/>
          </a:xfrm>
          <a:prstGeom prst="rect">
            <a:avLst/>
          </a:prstGeom>
        </p:spPr>
      </p:pic>
      <p:sp>
        <p:nvSpPr>
          <p:cNvPr id="9" name="文本框 8">
            <a:extLst>
              <a:ext uri="{FF2B5EF4-FFF2-40B4-BE49-F238E27FC236}">
                <a16:creationId xmlns:a16="http://schemas.microsoft.com/office/drawing/2014/main" id="{3ECCD7E4-4ECF-3446-8735-2AF36917C480}"/>
              </a:ext>
            </a:extLst>
          </p:cNvPr>
          <p:cNvSpPr txBox="1"/>
          <p:nvPr/>
        </p:nvSpPr>
        <p:spPr>
          <a:xfrm>
            <a:off x="1314661" y="5362731"/>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1</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77AD3DB1-4279-8842-8180-21F23F088BFD}"/>
              </a:ext>
            </a:extLst>
          </p:cNvPr>
          <p:cNvSpPr txBox="1"/>
          <p:nvPr/>
        </p:nvSpPr>
        <p:spPr>
          <a:xfrm>
            <a:off x="5626959" y="5372215"/>
            <a:ext cx="1099981"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2</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EAF97869-5341-2241-84AA-60EE81903FF8}"/>
              </a:ext>
            </a:extLst>
          </p:cNvPr>
          <p:cNvSpPr txBox="1"/>
          <p:nvPr/>
        </p:nvSpPr>
        <p:spPr>
          <a:xfrm>
            <a:off x="9526448" y="5378395"/>
            <a:ext cx="1512790"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M</a:t>
            </a:r>
            <a:r>
              <a:rPr kumimoji="1" lang="en-US" altLang="zh-Han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rPr>
              <a:t>ethod 3</a:t>
            </a:r>
            <a:endParaRPr kumimoji="1" lang="zh-CN" altLang="en-US" sz="1700" b="0" i="0" u="none" strike="noStrike" kern="120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712104C1-2046-4048-BCD3-A5C333B2AE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5535" y="5799704"/>
            <a:ext cx="6248473" cy="1053522"/>
          </a:xfrm>
          <a:prstGeom prst="rect">
            <a:avLst/>
          </a:prstGeom>
        </p:spPr>
      </p:pic>
      <p:pic>
        <p:nvPicPr>
          <p:cNvPr id="12" name="内容占位符 4">
            <a:extLst>
              <a:ext uri="{FF2B5EF4-FFF2-40B4-BE49-F238E27FC236}">
                <a16:creationId xmlns:a16="http://schemas.microsoft.com/office/drawing/2014/main" id="{BCC4A35B-1C9C-2445-8274-A2FE11EEF7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088" y="188463"/>
            <a:ext cx="2599598" cy="5147719"/>
          </a:xfrm>
          <a:prstGeom prst="rect">
            <a:avLst/>
          </a:prstGeom>
        </p:spPr>
      </p:pic>
      <p:pic>
        <p:nvPicPr>
          <p:cNvPr id="14" name="图片 13">
            <a:extLst>
              <a:ext uri="{FF2B5EF4-FFF2-40B4-BE49-F238E27FC236}">
                <a16:creationId xmlns:a16="http://schemas.microsoft.com/office/drawing/2014/main" id="{9365AEE9-BB6C-4D41-A2F6-0094E14558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2147" y="183689"/>
            <a:ext cx="2535250" cy="5152493"/>
          </a:xfrm>
          <a:prstGeom prst="rect">
            <a:avLst/>
          </a:prstGeom>
        </p:spPr>
      </p:pic>
      <p:pic>
        <p:nvPicPr>
          <p:cNvPr id="15" name="图片 14">
            <a:extLst>
              <a:ext uri="{FF2B5EF4-FFF2-40B4-BE49-F238E27FC236}">
                <a16:creationId xmlns:a16="http://schemas.microsoft.com/office/drawing/2014/main" id="{827A88B7-A4BB-9F41-9EFB-907CA7452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9919" y="183689"/>
            <a:ext cx="2615005" cy="5179042"/>
          </a:xfrm>
          <a:prstGeom prst="rect">
            <a:avLst/>
          </a:prstGeom>
        </p:spPr>
      </p:pic>
      <p:pic>
        <p:nvPicPr>
          <p:cNvPr id="4" name="图片 3">
            <a:extLst>
              <a:ext uri="{FF2B5EF4-FFF2-40B4-BE49-F238E27FC236}">
                <a16:creationId xmlns:a16="http://schemas.microsoft.com/office/drawing/2014/main" id="{EDC3116D-5023-A14E-831B-56E39E7E3B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5535" y="5802671"/>
            <a:ext cx="6248473" cy="1050555"/>
          </a:xfrm>
          <a:prstGeom prst="rect">
            <a:avLst/>
          </a:prstGeom>
        </p:spPr>
      </p:pic>
      <p:pic>
        <p:nvPicPr>
          <p:cNvPr id="16" name="内容占位符 4">
            <a:extLst>
              <a:ext uri="{FF2B5EF4-FFF2-40B4-BE49-F238E27FC236}">
                <a16:creationId xmlns:a16="http://schemas.microsoft.com/office/drawing/2014/main" id="{2CC8E7D3-7B37-8646-937F-E5C0CBE5DE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088" y="183689"/>
            <a:ext cx="2599598" cy="5173331"/>
          </a:xfrm>
          <a:prstGeom prst="rect">
            <a:avLst/>
          </a:prstGeom>
        </p:spPr>
      </p:pic>
      <p:pic>
        <p:nvPicPr>
          <p:cNvPr id="17" name="图片 16">
            <a:extLst>
              <a:ext uri="{FF2B5EF4-FFF2-40B4-BE49-F238E27FC236}">
                <a16:creationId xmlns:a16="http://schemas.microsoft.com/office/drawing/2014/main" id="{411E1F59-637C-F24F-A1ED-DC6728471C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82147" y="178915"/>
            <a:ext cx="2535250" cy="5178105"/>
          </a:xfrm>
          <a:prstGeom prst="rect">
            <a:avLst/>
          </a:prstGeom>
        </p:spPr>
      </p:pic>
      <p:pic>
        <p:nvPicPr>
          <p:cNvPr id="18" name="图片 17">
            <a:extLst>
              <a:ext uri="{FF2B5EF4-FFF2-40B4-BE49-F238E27FC236}">
                <a16:creationId xmlns:a16="http://schemas.microsoft.com/office/drawing/2014/main" id="{88FCDA6B-3D18-5842-8FB2-8F09D48B057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9919" y="178915"/>
            <a:ext cx="2615005" cy="5194706"/>
          </a:xfrm>
          <a:prstGeom prst="rect">
            <a:avLst/>
          </a:prstGeom>
        </p:spPr>
      </p:pic>
    </p:spTree>
    <p:extLst>
      <p:ext uri="{BB962C8B-B14F-4D97-AF65-F5344CB8AC3E}">
        <p14:creationId xmlns:p14="http://schemas.microsoft.com/office/powerpoint/2010/main" val="267842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207CC6-EAA1-4BFF-A48A-DECAD89727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9" name="Freeform 3">
            <a:extLst>
              <a:ext uri="{FF2B5EF4-FFF2-40B4-BE49-F238E27FC236}">
                <a16:creationId xmlns:a16="http://schemas.microsoft.com/office/drawing/2014/main" id="{B234A3DD-923D-4166-8B19-7DD589908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4" name="Freeform 16">
            <a:extLst>
              <a:ext uri="{FF2B5EF4-FFF2-40B4-BE49-F238E27FC236}">
                <a16:creationId xmlns:a16="http://schemas.microsoft.com/office/drawing/2014/main" id="{F6ACA5AC-3C5D-4994-B40F-FC8349E4D6F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5" name="图片 4">
            <a:extLst>
              <a:ext uri="{FF2B5EF4-FFF2-40B4-BE49-F238E27FC236}">
                <a16:creationId xmlns:a16="http://schemas.microsoft.com/office/drawing/2014/main" id="{5B7987C2-24C1-E645-8DCA-F99D7E361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365" y="-3325"/>
            <a:ext cx="2316922" cy="6858000"/>
          </a:xfrm>
          <a:prstGeom prst="rect">
            <a:avLst/>
          </a:prstGeom>
        </p:spPr>
      </p:pic>
      <p:pic>
        <p:nvPicPr>
          <p:cNvPr id="7" name="图片 6">
            <a:extLst>
              <a:ext uri="{FF2B5EF4-FFF2-40B4-BE49-F238E27FC236}">
                <a16:creationId xmlns:a16="http://schemas.microsoft.com/office/drawing/2014/main" id="{0F1C9BA3-5D72-4E4C-9C41-6837C17E8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055" y="-3325"/>
            <a:ext cx="5223538" cy="6858000"/>
          </a:xfrm>
          <a:prstGeom prst="rect">
            <a:avLst/>
          </a:prstGeom>
        </p:spPr>
      </p:pic>
      <p:sp>
        <p:nvSpPr>
          <p:cNvPr id="14" name="右箭头 13">
            <a:extLst>
              <a:ext uri="{FF2B5EF4-FFF2-40B4-BE49-F238E27FC236}">
                <a16:creationId xmlns:a16="http://schemas.microsoft.com/office/drawing/2014/main" id="{648647FA-5FCF-0643-8178-CB8C0F2C2B63}"/>
              </a:ext>
            </a:extLst>
          </p:cNvPr>
          <p:cNvSpPr/>
          <p:nvPr/>
        </p:nvSpPr>
        <p:spPr>
          <a:xfrm>
            <a:off x="3909287" y="3006575"/>
            <a:ext cx="3033768" cy="838200"/>
          </a:xfrm>
          <a:prstGeom prst="rightArrow">
            <a:avLst/>
          </a:prstGeom>
          <a:solidFill>
            <a:srgbClr val="3F3F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Han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endParaRPr kumimoji="1"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046E8475-31F6-C04D-87EC-0DC089961990}"/>
              </a:ext>
            </a:extLst>
          </p:cNvPr>
          <p:cNvSpPr txBox="1"/>
          <p:nvPr/>
        </p:nvSpPr>
        <p:spPr>
          <a:xfrm>
            <a:off x="3921987" y="3213100"/>
            <a:ext cx="8913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input</a:t>
            </a:r>
            <a:endParaRPr kumimoji="1"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603B1E72-6AFD-664E-89D9-53D961ADA24B}"/>
              </a:ext>
            </a:extLst>
          </p:cNvPr>
          <p:cNvSpPr txBox="1"/>
          <p:nvPr/>
        </p:nvSpPr>
        <p:spPr>
          <a:xfrm>
            <a:off x="5721542" y="3200400"/>
            <a:ext cx="9675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output</a:t>
            </a:r>
            <a:endParaRPr kumimoji="1" lang="zh-CN" altLang="en-US" sz="2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5107886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DB7C82F-AB7E-4F0C-B829-FA1B9C4151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5" name="Freeform: Shape 14">
            <a:extLst>
              <a:ext uri="{FF2B5EF4-FFF2-40B4-BE49-F238E27FC236}">
                <a16:creationId xmlns:a16="http://schemas.microsoft.com/office/drawing/2014/main" id="{F55FFF17-D3D5-4F58-BA56-54EA901CE0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 name="Title 1">
            <a:extLst>
              <a:ext uri="{FF2B5EF4-FFF2-40B4-BE49-F238E27FC236}">
                <a16:creationId xmlns:a16="http://schemas.microsoft.com/office/drawing/2014/main" id="{3E9B0652-9CEE-400F-8128-C6E4DBDC9FBD}"/>
              </a:ext>
            </a:extLst>
          </p:cNvPr>
          <p:cNvSpPr>
            <a:spLocks noGrp="1"/>
          </p:cNvSpPr>
          <p:nvPr>
            <p:ph type="title"/>
          </p:nvPr>
        </p:nvSpPr>
        <p:spPr>
          <a:xfrm>
            <a:off x="6985519" y="1007707"/>
            <a:ext cx="4256314" cy="4519094"/>
          </a:xfrm>
        </p:spPr>
        <p:txBody>
          <a:bodyPr vert="horz" lIns="91440" tIns="45720" rIns="91440" bIns="45720" rtlCol="0" anchor="ctr">
            <a:normAutofit/>
          </a:bodyPr>
          <a:lstStyle/>
          <a:p>
            <a:pPr defTabSz="914400"/>
            <a:r>
              <a:rPr lang="en-US" sz="9600"/>
              <a:t>Thanks!</a:t>
            </a:r>
            <a:endParaRPr lang="en-US" sz="9600" dirty="0"/>
          </a:p>
        </p:txBody>
      </p:sp>
    </p:spTree>
    <p:extLst>
      <p:ext uri="{BB962C8B-B14F-4D97-AF65-F5344CB8AC3E}">
        <p14:creationId xmlns:p14="http://schemas.microsoft.com/office/powerpoint/2010/main" val="248541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48A740BC-A0AA-45E0-B899-2AE9C6FE11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Arrow Connector 9">
            <a:extLst>
              <a:ext uri="{FF2B5EF4-FFF2-40B4-BE49-F238E27FC236}">
                <a16:creationId xmlns:a16="http://schemas.microsoft.com/office/drawing/2014/main" id="{B874EF51-C858-4BB9-97C3-D1775578712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D24073D-1962-48A0-996F-F56CD3EBE4CD}"/>
              </a:ext>
            </a:extLst>
          </p:cNvPr>
          <p:cNvSpPr>
            <a:spLocks noGrp="1"/>
          </p:cNvSpPr>
          <p:nvPr>
            <p:ph type="title"/>
          </p:nvPr>
        </p:nvSpPr>
        <p:spPr>
          <a:xfrm>
            <a:off x="655320" y="365125"/>
            <a:ext cx="9013052" cy="1623312"/>
          </a:xfrm>
        </p:spPr>
        <p:txBody>
          <a:bodyPr anchor="b">
            <a:normAutofit/>
          </a:bodyPr>
          <a:lstStyle/>
          <a:p>
            <a:r>
              <a:rPr lang="en-US" sz="4000" dirty="0"/>
              <a:t>Content</a:t>
            </a:r>
          </a:p>
        </p:txBody>
      </p:sp>
      <p:sp>
        <p:nvSpPr>
          <p:cNvPr id="16" name="Content Placeholder 2">
            <a:extLst>
              <a:ext uri="{FF2B5EF4-FFF2-40B4-BE49-F238E27FC236}">
                <a16:creationId xmlns:a16="http://schemas.microsoft.com/office/drawing/2014/main" id="{ED6935DF-D3A3-41C3-9625-7230608D123F}"/>
              </a:ext>
            </a:extLst>
          </p:cNvPr>
          <p:cNvSpPr>
            <a:spLocks noGrp="1"/>
          </p:cNvSpPr>
          <p:nvPr>
            <p:ph idx="1"/>
          </p:nvPr>
        </p:nvSpPr>
        <p:spPr>
          <a:xfrm>
            <a:off x="655320" y="2644518"/>
            <a:ext cx="9013052" cy="3327251"/>
          </a:xfrm>
        </p:spPr>
        <p:txBody>
          <a:bodyPr>
            <a:normAutofit/>
          </a:bodyPr>
          <a:lstStyle/>
          <a:p>
            <a:r>
              <a:rPr lang="en-US" sz="2000" dirty="0"/>
              <a:t>Introduction</a:t>
            </a:r>
          </a:p>
          <a:p>
            <a:r>
              <a:rPr lang="en-US" sz="2000" dirty="0"/>
              <a:t>Our methods</a:t>
            </a:r>
          </a:p>
          <a:p>
            <a:r>
              <a:rPr lang="en-US" sz="2000" dirty="0"/>
              <a:t>Labelling </a:t>
            </a:r>
          </a:p>
          <a:p>
            <a:r>
              <a:rPr lang="en-US" sz="2000" dirty="0"/>
              <a:t>Process demo</a:t>
            </a:r>
          </a:p>
          <a:p>
            <a:r>
              <a:rPr lang="en-US" sz="2000" dirty="0"/>
              <a:t>Results</a:t>
            </a:r>
          </a:p>
        </p:txBody>
      </p:sp>
    </p:spTree>
    <p:extLst>
      <p:ext uri="{BB962C8B-B14F-4D97-AF65-F5344CB8AC3E}">
        <p14:creationId xmlns:p14="http://schemas.microsoft.com/office/powerpoint/2010/main" val="385709480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3"/>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C128A3CE-B42E-4987-9388-8EBCF591F948}"/>
              </a:ext>
            </a:extLst>
          </p:cNvPr>
          <p:cNvSpPr>
            <a:spLocks noGrp="1"/>
          </p:cNvSpPr>
          <p:nvPr>
            <p:ph type="title"/>
          </p:nvPr>
        </p:nvSpPr>
        <p:spPr>
          <a:xfrm>
            <a:off x="833002" y="365125"/>
            <a:ext cx="10520703" cy="1325563"/>
          </a:xfrm>
        </p:spPr>
        <p:txBody>
          <a:bodyPr>
            <a:normAutofit/>
          </a:bodyPr>
          <a:lstStyle/>
          <a:p>
            <a:r>
              <a:rPr lang="zh-CN" dirty="0">
                <a:ea typeface="等线 Light"/>
              </a:rPr>
              <a:t>Introduction</a:t>
            </a:r>
            <a:endParaRPr lang="zh-CN" dirty="0"/>
          </a:p>
        </p:txBody>
      </p:sp>
      <p:sp>
        <p:nvSpPr>
          <p:cNvPr id="3" name="内容占位符 2">
            <a:extLst>
              <a:ext uri="{FF2B5EF4-FFF2-40B4-BE49-F238E27FC236}">
                <a16:creationId xmlns:a16="http://schemas.microsoft.com/office/drawing/2014/main" id="{A6022344-AEC0-478F-A3DD-81198A6C4354}"/>
              </a:ext>
            </a:extLst>
          </p:cNvPr>
          <p:cNvSpPr>
            <a:spLocks noGrp="1"/>
          </p:cNvSpPr>
          <p:nvPr>
            <p:ph idx="1"/>
          </p:nvPr>
        </p:nvSpPr>
        <p:spPr>
          <a:xfrm>
            <a:off x="838202" y="2022602"/>
            <a:ext cx="10515599" cy="4154361"/>
          </a:xfrm>
        </p:spPr>
        <p:txBody>
          <a:bodyPr vert="horz" lIns="91440" tIns="45720" rIns="91440" bIns="45720" rtlCol="0">
            <a:normAutofit/>
          </a:bodyPr>
          <a:lstStyle/>
          <a:p>
            <a:r>
              <a:rPr lang="en-US" altLang="zh-CN" sz="2000" dirty="0">
                <a:ea typeface="等线"/>
              </a:rPr>
              <a:t>The smear on the camera lenses caused by different reasons are not only an annoyance for photographers, but also a hindrance to computer vision and digital forensics. </a:t>
            </a:r>
          </a:p>
          <a:p>
            <a:endParaRPr lang="en-US" altLang="zh-CN" sz="2000" dirty="0">
              <a:ea typeface="等线"/>
            </a:endParaRPr>
          </a:p>
          <a:p>
            <a:r>
              <a:rPr lang="en-US" altLang="zh-CN" sz="2000" dirty="0">
                <a:ea typeface="等线"/>
              </a:rPr>
              <a:t>Therefore, it is very important to preprocess the picture by remove the smear from the picture, which makes the detection become the first task. Smear will cause camera defocus and make these areas low-frequency, which gives us the power to detect the smear.</a:t>
            </a:r>
          </a:p>
          <a:p>
            <a:pPr marL="0" indent="0">
              <a:buNone/>
            </a:pPr>
            <a:endParaRPr lang="zh-CN" altLang="en-US" sz="2000" dirty="0">
              <a:ea typeface="等线"/>
            </a:endParaRPr>
          </a:p>
          <a:p>
            <a:pPr marL="0" indent="0">
              <a:buNone/>
            </a:pPr>
            <a:endParaRPr lang="zh-CN" altLang="en-US" sz="2000" dirty="0">
              <a:ea typeface="等线"/>
            </a:endParaRPr>
          </a:p>
        </p:txBody>
      </p:sp>
    </p:spTree>
    <p:extLst>
      <p:ext uri="{BB962C8B-B14F-4D97-AF65-F5344CB8AC3E}">
        <p14:creationId xmlns:p14="http://schemas.microsoft.com/office/powerpoint/2010/main" val="2834205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3"/>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EF0CADF7-8867-49E8-93DC-935F4FF5FBD9}"/>
              </a:ext>
            </a:extLst>
          </p:cNvPr>
          <p:cNvSpPr>
            <a:spLocks noGrp="1"/>
          </p:cNvSpPr>
          <p:nvPr>
            <p:ph type="title"/>
          </p:nvPr>
        </p:nvSpPr>
        <p:spPr>
          <a:xfrm>
            <a:off x="833002" y="365125"/>
            <a:ext cx="10520703" cy="1325563"/>
          </a:xfrm>
        </p:spPr>
        <p:txBody>
          <a:bodyPr>
            <a:normAutofit/>
          </a:bodyPr>
          <a:lstStyle/>
          <a:p>
            <a:r>
              <a:rPr lang="zh-CN">
                <a:ea typeface="等线 Light"/>
              </a:rPr>
              <a:t>The characteristic of smear</a:t>
            </a:r>
            <a:endParaRPr lang="zh-CN"/>
          </a:p>
        </p:txBody>
      </p:sp>
      <p:sp>
        <p:nvSpPr>
          <p:cNvPr id="3" name="内容占位符 2">
            <a:extLst>
              <a:ext uri="{FF2B5EF4-FFF2-40B4-BE49-F238E27FC236}">
                <a16:creationId xmlns:a16="http://schemas.microsoft.com/office/drawing/2014/main" id="{E1C839AA-3992-4429-9BA5-851B518DDFCF}"/>
              </a:ext>
            </a:extLst>
          </p:cNvPr>
          <p:cNvSpPr>
            <a:spLocks noGrp="1"/>
          </p:cNvSpPr>
          <p:nvPr>
            <p:ph idx="1"/>
          </p:nvPr>
        </p:nvSpPr>
        <p:spPr>
          <a:xfrm>
            <a:off x="838202" y="2022602"/>
            <a:ext cx="10515599" cy="4154361"/>
          </a:xfrm>
        </p:spPr>
        <p:txBody>
          <a:bodyPr>
            <a:normAutofit/>
          </a:bodyPr>
          <a:lstStyle/>
          <a:p>
            <a:r>
              <a:rPr lang="en-US" altLang="zh-CN" sz="2000" dirty="0"/>
              <a:t>Smear will blur some areas in the picture, the defocus blur for lens dirties so large that the artifacts are always presented as a low frequency pattern in images.</a:t>
            </a:r>
          </a:p>
          <a:p>
            <a:endParaRPr lang="en-US" altLang="zh-CN" sz="2000" dirty="0"/>
          </a:p>
          <a:p>
            <a:r>
              <a:rPr lang="en-US" altLang="zh-CN" sz="2000" dirty="0"/>
              <a:t>Smear is almost fixed on camera, so the amount of scattered light is fixed since the integral</a:t>
            </a:r>
            <a:r>
              <a:rPr lang="en-US" altLang="zh-CN" sz="2000" i="1" dirty="0"/>
              <a:t> </a:t>
            </a:r>
            <a:r>
              <a:rPr lang="en-US" altLang="zh-CN" sz="2000" dirty="0"/>
              <a:t>of the outside illumination is unchanged.</a:t>
            </a:r>
          </a:p>
        </p:txBody>
      </p:sp>
    </p:spTree>
    <p:extLst>
      <p:ext uri="{BB962C8B-B14F-4D97-AF65-F5344CB8AC3E}">
        <p14:creationId xmlns:p14="http://schemas.microsoft.com/office/powerpoint/2010/main" val="42142872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76EFB1-01CF-419F-ABF1-2AF02BBFCBD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9" name="Freeform: Shape 18">
            <a:extLst>
              <a:ext uri="{FF2B5EF4-FFF2-40B4-BE49-F238E27FC236}">
                <a16:creationId xmlns:a16="http://schemas.microsoft.com/office/drawing/2014/main" id="{FF9DEA15-78BD-4750-AA18-B9F28A6D5A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5" name="图片 4">
            <a:extLst>
              <a:ext uri="{FF2B5EF4-FFF2-40B4-BE49-F238E27FC236}">
                <a16:creationId xmlns:a16="http://schemas.microsoft.com/office/drawing/2014/main" id="{BB09C099-2A70-804D-8748-F1767958C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2216985"/>
            <a:ext cx="5126736" cy="2268580"/>
          </a:xfrm>
          <a:prstGeom prst="rect">
            <a:avLst/>
          </a:prstGeom>
        </p:spPr>
      </p:pic>
      <p:sp>
        <p:nvSpPr>
          <p:cNvPr id="3" name="内容占位符 2">
            <a:extLst>
              <a:ext uri="{FF2B5EF4-FFF2-40B4-BE49-F238E27FC236}">
                <a16:creationId xmlns:a16="http://schemas.microsoft.com/office/drawing/2014/main" id="{6BB2A8BA-2883-7E40-BBBC-422CFD7A1412}"/>
              </a:ext>
            </a:extLst>
          </p:cNvPr>
          <p:cNvSpPr>
            <a:spLocks noGrp="1"/>
          </p:cNvSpPr>
          <p:nvPr>
            <p:ph idx="1"/>
          </p:nvPr>
        </p:nvSpPr>
        <p:spPr>
          <a:xfrm>
            <a:off x="6391903" y="1570436"/>
            <a:ext cx="5235490" cy="3773010"/>
          </a:xfrm>
        </p:spPr>
        <p:txBody>
          <a:bodyPr>
            <a:normAutofit/>
          </a:bodyPr>
          <a:lstStyle/>
          <a:p>
            <a:pPr marL="0" indent="0">
              <a:buNone/>
            </a:pPr>
            <a:r>
              <a:rPr lang="en-US" altLang="zh-CN" sz="2000" dirty="0">
                <a:solidFill>
                  <a:schemeClr val="bg1"/>
                </a:solidFill>
              </a:rPr>
              <a:t>An intermediate cause by smear between the target scene and the camera lens affects the image irradiance in two ways: </a:t>
            </a:r>
          </a:p>
          <a:p>
            <a:pPr marL="0" indent="0">
              <a:buNone/>
            </a:pPr>
            <a:r>
              <a:rPr lang="en-US" altLang="zh-CN" sz="2000" dirty="0">
                <a:solidFill>
                  <a:schemeClr val="bg1"/>
                </a:solidFill>
              </a:rPr>
              <a:t>(1)</a:t>
            </a:r>
            <a:r>
              <a:rPr lang="en-US" altLang="zh-CN" sz="2000" b="1" dirty="0">
                <a:solidFill>
                  <a:schemeClr val="bg1"/>
                </a:solidFill>
              </a:rPr>
              <a:t>Attenuation </a:t>
            </a:r>
          </a:p>
          <a:p>
            <a:pPr marL="0" indent="0">
              <a:buNone/>
            </a:pPr>
            <a:r>
              <a:rPr lang="en-US" altLang="zh-CN" sz="2000" dirty="0">
                <a:solidFill>
                  <a:schemeClr val="bg1"/>
                </a:solidFill>
              </a:rPr>
              <a:t>Where the scene radiance is reduced by absorption.</a:t>
            </a:r>
          </a:p>
          <a:p>
            <a:pPr marL="0" indent="0">
              <a:buNone/>
            </a:pPr>
            <a:r>
              <a:rPr lang="en-US" altLang="zh-CN" sz="2000" dirty="0">
                <a:solidFill>
                  <a:schemeClr val="bg1"/>
                </a:solidFill>
              </a:rPr>
              <a:t>(2)</a:t>
            </a:r>
            <a:r>
              <a:rPr lang="en-US" altLang="zh-CN" sz="2000" b="1" dirty="0">
                <a:solidFill>
                  <a:schemeClr val="bg1"/>
                </a:solidFill>
              </a:rPr>
              <a:t>Intensification</a:t>
            </a:r>
          </a:p>
          <a:p>
            <a:pPr marL="0" indent="0">
              <a:buNone/>
            </a:pPr>
            <a:r>
              <a:rPr lang="en-US" altLang="zh-CN" sz="2000" dirty="0">
                <a:solidFill>
                  <a:schemeClr val="bg1"/>
                </a:solidFill>
              </a:rPr>
              <a:t>Where the intermediate layer itself will contribute some radiance to the image sensor by scattering the light from other directions.</a:t>
            </a:r>
            <a:endParaRPr kumimoji="1" lang="zh-CN" altLang="en-US" sz="2000" dirty="0">
              <a:solidFill>
                <a:schemeClr val="bg1"/>
              </a:solidFill>
            </a:endParaRPr>
          </a:p>
        </p:txBody>
      </p:sp>
      <p:sp>
        <p:nvSpPr>
          <p:cNvPr id="2" name="TextBox 1">
            <a:extLst>
              <a:ext uri="{FF2B5EF4-FFF2-40B4-BE49-F238E27FC236}">
                <a16:creationId xmlns:a16="http://schemas.microsoft.com/office/drawing/2014/main" id="{0C7E4D54-BB0D-48A9-8F3B-688F4CAEE407}"/>
              </a:ext>
            </a:extLst>
          </p:cNvPr>
          <p:cNvSpPr txBox="1"/>
          <p:nvPr/>
        </p:nvSpPr>
        <p:spPr>
          <a:xfrm>
            <a:off x="427719" y="5606626"/>
            <a:ext cx="8730275" cy="923330"/>
          </a:xfrm>
          <a:prstGeom prst="rect">
            <a:avLst/>
          </a:prstGeom>
          <a:noFill/>
        </p:spPr>
        <p:txBody>
          <a:bodyPr wrap="square" rtlCol="0">
            <a:spAutoFit/>
          </a:bodyPr>
          <a:lstStyle/>
          <a:p>
            <a:r>
              <a:rPr lang="en-US" b="1" dirty="0"/>
              <a:t>"Removing Image Artifacts Due to Dirty Camera Lens</a:t>
            </a:r>
            <a:r>
              <a:rPr lang="en-US" b="1" dirty="0">
                <a:solidFill>
                  <a:schemeClr val="bg1"/>
                </a:solidFill>
              </a:rPr>
              <a:t>es and Thin </a:t>
            </a:r>
            <a:r>
              <a:rPr lang="en-US" b="1" dirty="0" err="1">
                <a:solidFill>
                  <a:schemeClr val="bg1"/>
                </a:solidFill>
              </a:rPr>
              <a:t>Occluders</a:t>
            </a:r>
            <a:r>
              <a:rPr lang="en-US" b="1" dirty="0">
                <a:solidFill>
                  <a:schemeClr val="bg1"/>
                </a:solidFill>
              </a:rPr>
              <a:t>,"Â </a:t>
            </a:r>
            <a:br>
              <a:rPr lang="en-US" b="1" dirty="0">
                <a:solidFill>
                  <a:schemeClr val="bg1"/>
                </a:solidFill>
              </a:rPr>
            </a:br>
            <a:r>
              <a:rPr lang="en-US" b="1" dirty="0"/>
              <a:t>J. Gu, R. </a:t>
            </a:r>
            <a:r>
              <a:rPr lang="en-US" b="1" dirty="0" err="1"/>
              <a:t>Ramamoorthi</a:t>
            </a:r>
            <a:r>
              <a:rPr lang="en-US" b="1" dirty="0"/>
              <a:t>, P.N. </a:t>
            </a:r>
            <a:r>
              <a:rPr lang="en-US" b="1" dirty="0" err="1"/>
              <a:t>Belhumeur</a:t>
            </a:r>
            <a:r>
              <a:rPr lang="en-US" b="1" dirty="0"/>
              <a:t> and S.K. </a:t>
            </a:r>
            <a:r>
              <a:rPr lang="en-US" b="1" dirty="0" err="1"/>
              <a:t>Naya</a:t>
            </a:r>
            <a:r>
              <a:rPr lang="en-US" b="1" dirty="0" err="1">
                <a:solidFill>
                  <a:schemeClr val="bg1"/>
                </a:solidFill>
              </a:rPr>
              <a:t>r,Â</a:t>
            </a:r>
            <a:r>
              <a:rPr lang="en-US" b="1" dirty="0"/>
              <a:t> </a:t>
            </a:r>
            <a:br>
              <a:rPr lang="en-US" b="1" dirty="0"/>
            </a:br>
            <a:r>
              <a:rPr lang="en-US" b="1" dirty="0"/>
              <a:t>ACM Transactions on Graphics (Proceedings of SIGGR</a:t>
            </a:r>
            <a:r>
              <a:rPr lang="en-US" b="1" dirty="0">
                <a:solidFill>
                  <a:schemeClr val="bg1"/>
                </a:solidFill>
              </a:rPr>
              <a:t>APH Asia)</a:t>
            </a:r>
            <a:endParaRPr lang="en-US" dirty="0">
              <a:solidFill>
                <a:schemeClr val="bg1"/>
              </a:solidFill>
            </a:endParaRPr>
          </a:p>
        </p:txBody>
      </p:sp>
    </p:spTree>
    <p:extLst>
      <p:ext uri="{BB962C8B-B14F-4D97-AF65-F5344CB8AC3E}">
        <p14:creationId xmlns:p14="http://schemas.microsoft.com/office/powerpoint/2010/main" val="136856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3"/>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531C5451-D5A0-CE4F-8F79-01A9A43670F7}"/>
              </a:ext>
            </a:extLst>
          </p:cNvPr>
          <p:cNvSpPr>
            <a:spLocks noGrp="1"/>
          </p:cNvSpPr>
          <p:nvPr>
            <p:ph type="title"/>
          </p:nvPr>
        </p:nvSpPr>
        <p:spPr>
          <a:xfrm>
            <a:off x="833002" y="365125"/>
            <a:ext cx="10520703" cy="1325563"/>
          </a:xfrm>
        </p:spPr>
        <p:txBody>
          <a:bodyPr>
            <a:normAutofit/>
          </a:bodyPr>
          <a:lstStyle/>
          <a:p>
            <a:r>
              <a:rPr kumimoji="1" lang="en-US" altLang="zh-CN" dirty="0"/>
              <a:t>Our three methods </a:t>
            </a:r>
            <a:endParaRPr kumimoji="1" lang="zh-CN" altLang="en-US" dirty="0"/>
          </a:p>
        </p:txBody>
      </p:sp>
      <p:graphicFrame>
        <p:nvGraphicFramePr>
          <p:cNvPr id="4" name="内容占位符 3">
            <a:extLst>
              <a:ext uri="{FF2B5EF4-FFF2-40B4-BE49-F238E27FC236}">
                <a16:creationId xmlns:a16="http://schemas.microsoft.com/office/drawing/2014/main" id="{3296AA79-CDC8-FC4E-AB44-ACD66679CCCA}"/>
              </a:ext>
            </a:extLst>
          </p:cNvPr>
          <p:cNvGraphicFramePr>
            <a:graphicFrameLocks noGrp="1"/>
          </p:cNvGraphicFramePr>
          <p:nvPr>
            <p:ph idx="1"/>
            <p:extLst>
              <p:ext uri="{D42A27DB-BD31-4B8C-83A1-F6EECF244321}">
                <p14:modId xmlns:p14="http://schemas.microsoft.com/office/powerpoint/2010/main" val="3544270973"/>
              </p:ext>
            </p:extLst>
          </p:nvPr>
        </p:nvGraphicFramePr>
        <p:xfrm>
          <a:off x="838201" y="1396835"/>
          <a:ext cx="10515602" cy="5107412"/>
        </p:xfrm>
        <a:graphic>
          <a:graphicData uri="http://schemas.openxmlformats.org/drawingml/2006/table">
            <a:tbl>
              <a:tblPr firstRow="1" bandRow="1">
                <a:tableStyleId>{8799B23B-EC83-4686-B30A-512413B5E67A}</a:tableStyleId>
              </a:tblPr>
              <a:tblGrid>
                <a:gridCol w="2357583">
                  <a:extLst>
                    <a:ext uri="{9D8B030D-6E8A-4147-A177-3AD203B41FA5}">
                      <a16:colId xmlns:a16="http://schemas.microsoft.com/office/drawing/2014/main" val="2423049095"/>
                    </a:ext>
                  </a:extLst>
                </a:gridCol>
                <a:gridCol w="2900219">
                  <a:extLst>
                    <a:ext uri="{9D8B030D-6E8A-4147-A177-3AD203B41FA5}">
                      <a16:colId xmlns:a16="http://schemas.microsoft.com/office/drawing/2014/main" val="3944805252"/>
                    </a:ext>
                  </a:extLst>
                </a:gridCol>
                <a:gridCol w="2628900">
                  <a:extLst>
                    <a:ext uri="{9D8B030D-6E8A-4147-A177-3AD203B41FA5}">
                      <a16:colId xmlns:a16="http://schemas.microsoft.com/office/drawing/2014/main" val="1102289178"/>
                    </a:ext>
                  </a:extLst>
                </a:gridCol>
                <a:gridCol w="2628900">
                  <a:extLst>
                    <a:ext uri="{9D8B030D-6E8A-4147-A177-3AD203B41FA5}">
                      <a16:colId xmlns:a16="http://schemas.microsoft.com/office/drawing/2014/main" val="3110802209"/>
                    </a:ext>
                  </a:extLst>
                </a:gridCol>
              </a:tblGrid>
              <a:tr h="660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900" dirty="0"/>
                        <a:t>Description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900" dirty="0"/>
                    </a:p>
                  </a:txBody>
                  <a:tcPr/>
                </a:tc>
                <a:tc>
                  <a:txBody>
                    <a:bodyPr/>
                    <a:lstStyle/>
                    <a:p>
                      <a:r>
                        <a:rPr lang="en-US" altLang="zh-CN" sz="1900" dirty="0"/>
                        <a:t>Method1</a:t>
                      </a:r>
                      <a:endParaRPr lang="zh-CN" altLang="en-US" sz="1900" dirty="0"/>
                    </a:p>
                  </a:txBody>
                  <a:tcPr/>
                </a:tc>
                <a:tc>
                  <a:txBody>
                    <a:bodyPr/>
                    <a:lstStyle/>
                    <a:p>
                      <a:r>
                        <a:rPr lang="en-US" altLang="zh-CN" sz="1900" dirty="0"/>
                        <a:t>Method2</a:t>
                      </a:r>
                      <a:endParaRPr lang="zh-CN" altLang="en-US" sz="1900" dirty="0"/>
                    </a:p>
                  </a:txBody>
                  <a:tcPr/>
                </a:tc>
                <a:tc>
                  <a:txBody>
                    <a:bodyPr/>
                    <a:lstStyle/>
                    <a:p>
                      <a:r>
                        <a:rPr lang="en-US" altLang="zh-CN" sz="1900" dirty="0"/>
                        <a:t>Method3</a:t>
                      </a:r>
                      <a:endParaRPr lang="zh-CN" altLang="en-US" sz="1900" dirty="0"/>
                    </a:p>
                  </a:txBody>
                  <a:tcPr/>
                </a:tc>
                <a:extLst>
                  <a:ext uri="{0D108BD9-81ED-4DB2-BD59-A6C34878D82A}">
                    <a16:rowId xmlns:a16="http://schemas.microsoft.com/office/drawing/2014/main" val="642555408"/>
                  </a:ext>
                </a:extLst>
              </a:tr>
              <a:tr h="443685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900" dirty="0"/>
                        <a:t>For each method, we work on </a:t>
                      </a:r>
                      <a:r>
                        <a:rPr lang="en-US" altLang="zh-CN" sz="1900" kern="1200" dirty="0">
                          <a:solidFill>
                            <a:schemeClr val="tx1"/>
                          </a:solidFill>
                          <a:effectLst/>
                          <a:latin typeface="+mn-lt"/>
                          <a:ea typeface="+mn-ea"/>
                          <a:cs typeface="+mn-cs"/>
                        </a:rPr>
                        <a:t>R/G/B channels separately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900" dirty="0"/>
                    </a:p>
                    <a:p>
                      <a:r>
                        <a:rPr lang="en-US" altLang="zh-CN" sz="1900" dirty="0"/>
                        <a:t>Finally add three channels up into one channel, and get one grayscale image</a:t>
                      </a:r>
                      <a:endParaRPr lang="zh-CN" altLang="en-US" sz="19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900" kern="1200" dirty="0">
                          <a:solidFill>
                            <a:schemeClr val="tx1"/>
                          </a:solidFill>
                          <a:latin typeface="+mn-lt"/>
                          <a:ea typeface="+mn-ea"/>
                          <a:cs typeface="+mn-cs"/>
                        </a:rPr>
                        <a:t>Compute intra-image gradient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9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900" kern="1200" dirty="0">
                          <a:solidFill>
                            <a:schemeClr val="tx1"/>
                          </a:solidFill>
                          <a:latin typeface="+mn-lt"/>
                          <a:ea typeface="+mn-ea"/>
                          <a:cs typeface="+mn-cs"/>
                        </a:rPr>
                        <a:t>Find the first vale of the histogram as the threshold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9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900" kern="1200" dirty="0">
                          <a:solidFill>
                            <a:schemeClr val="tx1"/>
                          </a:solidFill>
                          <a:latin typeface="+mn-lt"/>
                          <a:ea typeface="+mn-ea"/>
                          <a:cs typeface="+mn-cs"/>
                        </a:rPr>
                        <a:t>Generate binary image with the threshold</a:t>
                      </a:r>
                    </a:p>
                  </a:txBody>
                  <a:tcPr/>
                </a:tc>
                <a:tc>
                  <a:txBody>
                    <a:bodyPr/>
                    <a:lstStyle/>
                    <a:p>
                      <a:pPr marL="285750" indent="-285750">
                        <a:buFont typeface="Arial" panose="020B0604020202020204" pitchFamily="34" charset="0"/>
                        <a:buChar char="•"/>
                      </a:pPr>
                      <a:r>
                        <a:rPr lang="en-US" altLang="zh-CN" sz="1900" dirty="0"/>
                        <a:t>Compute intra-image gradient</a:t>
                      </a:r>
                    </a:p>
                    <a:p>
                      <a:pPr marL="285750" indent="-285750">
                        <a:buFont typeface="Arial" panose="020B0604020202020204" pitchFamily="34" charset="0"/>
                        <a:buChar char="•"/>
                      </a:pPr>
                      <a:endParaRPr lang="en-US" altLang="zh-CN" sz="1900" dirty="0"/>
                    </a:p>
                    <a:p>
                      <a:pPr marL="285750" indent="-285750">
                        <a:buFont typeface="Arial" panose="020B0604020202020204" pitchFamily="34" charset="0"/>
                        <a:buChar char="•"/>
                      </a:pPr>
                      <a:r>
                        <a:rPr lang="en-US" altLang="zh-CN" sz="1900" dirty="0"/>
                        <a:t>Compute the difference of neighbor-image gradient</a:t>
                      </a:r>
                    </a:p>
                    <a:p>
                      <a:pPr marL="285750" indent="-285750">
                        <a:buFont typeface="Arial" panose="020B0604020202020204" pitchFamily="34" charset="0"/>
                        <a:buChar char="•"/>
                      </a:pPr>
                      <a:endParaRPr lang="en-US" altLang="zh-CN" sz="19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900" kern="1200" dirty="0">
                          <a:solidFill>
                            <a:schemeClr val="tx1"/>
                          </a:solidFill>
                          <a:latin typeface="+mn-lt"/>
                          <a:ea typeface="+mn-ea"/>
                          <a:cs typeface="+mn-cs"/>
                        </a:rPr>
                        <a:t>Find the first vale of the histogram as the threshold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9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900" kern="1200" dirty="0">
                          <a:solidFill>
                            <a:schemeClr val="tx1"/>
                          </a:solidFill>
                          <a:latin typeface="+mn-lt"/>
                          <a:ea typeface="+mn-ea"/>
                          <a:cs typeface="+mn-cs"/>
                        </a:rPr>
                        <a:t>Generate binary image with the threshold</a:t>
                      </a:r>
                    </a:p>
                  </a:txBody>
                  <a:tcPr/>
                </a:tc>
                <a:tc>
                  <a:txBody>
                    <a:bodyPr/>
                    <a:lstStyle/>
                    <a:p>
                      <a:pPr marL="285750" indent="-285750">
                        <a:buFont typeface="Arial" panose="020B0604020202020204" pitchFamily="34" charset="0"/>
                        <a:buChar char="•"/>
                      </a:pPr>
                      <a:r>
                        <a:rPr lang="en-US" altLang="zh-CN" sz="1900" dirty="0"/>
                        <a:t>Compute pointwise maximum(Imax) and minimum(</a:t>
                      </a:r>
                      <a:r>
                        <a:rPr lang="en-US" altLang="zh-CN" sz="1900" dirty="0" err="1"/>
                        <a:t>Imin</a:t>
                      </a:r>
                      <a:r>
                        <a:rPr lang="en-US" altLang="zh-CN" sz="1900" dirty="0"/>
                        <a:t>) of each image pixels</a:t>
                      </a:r>
                    </a:p>
                    <a:p>
                      <a:pPr marL="285750" indent="-285750">
                        <a:buFont typeface="Arial" panose="020B0604020202020204" pitchFamily="34" charset="0"/>
                        <a:buChar char="•"/>
                      </a:pPr>
                      <a:endParaRPr lang="en-US" altLang="zh-CN" sz="1900" dirty="0"/>
                    </a:p>
                    <a:p>
                      <a:pPr marL="285750" indent="-285750">
                        <a:buFont typeface="Arial" panose="020B0604020202020204" pitchFamily="34" charset="0"/>
                        <a:buChar char="•"/>
                      </a:pPr>
                      <a:r>
                        <a:rPr lang="en-US" altLang="zh-CN" sz="1900" dirty="0"/>
                        <a:t>Compute the difference of the Imax and </a:t>
                      </a:r>
                      <a:r>
                        <a:rPr lang="en-US" altLang="zh-CN" sz="1900" dirty="0" err="1"/>
                        <a:t>Imin</a:t>
                      </a:r>
                      <a:r>
                        <a:rPr lang="en-US" altLang="zh-CN" sz="1900" dirty="0"/>
                        <a:t> and generate difference image</a:t>
                      </a:r>
                    </a:p>
                    <a:p>
                      <a:pPr marL="285750" indent="-285750">
                        <a:buFont typeface="Arial" panose="020B0604020202020204" pitchFamily="34" charset="0"/>
                        <a:buChar char="•"/>
                      </a:pPr>
                      <a:endParaRPr lang="en-US" altLang="zh-CN" sz="1900" dirty="0"/>
                    </a:p>
                    <a:p>
                      <a:pPr marL="285750" indent="-285750">
                        <a:buFont typeface="Arial" panose="020B0604020202020204" pitchFamily="34" charset="0"/>
                        <a:buChar char="•"/>
                      </a:pPr>
                      <a:r>
                        <a:rPr lang="en-US" altLang="zh-CN" sz="1900" dirty="0"/>
                        <a:t>Use the histogram to binarize the difference image</a:t>
                      </a:r>
                      <a:endParaRPr lang="zh-CN" altLang="en-US" sz="1900" dirty="0"/>
                    </a:p>
                  </a:txBody>
                  <a:tcPr/>
                </a:tc>
                <a:extLst>
                  <a:ext uri="{0D108BD9-81ED-4DB2-BD59-A6C34878D82A}">
                    <a16:rowId xmlns:a16="http://schemas.microsoft.com/office/drawing/2014/main" val="855496579"/>
                  </a:ext>
                </a:extLst>
              </a:tr>
            </a:tbl>
          </a:graphicData>
        </a:graphic>
      </p:graphicFrame>
    </p:spTree>
    <p:extLst>
      <p:ext uri="{BB962C8B-B14F-4D97-AF65-F5344CB8AC3E}">
        <p14:creationId xmlns:p14="http://schemas.microsoft.com/office/powerpoint/2010/main" val="78955280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3"/>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94C17335-3697-4FD5-85D2-C9B582254A13}"/>
              </a:ext>
            </a:extLst>
          </p:cNvPr>
          <p:cNvSpPr>
            <a:spLocks noGrp="1"/>
          </p:cNvSpPr>
          <p:nvPr>
            <p:ph type="title"/>
          </p:nvPr>
        </p:nvSpPr>
        <p:spPr>
          <a:xfrm>
            <a:off x="833002" y="365125"/>
            <a:ext cx="10520703" cy="1325563"/>
          </a:xfrm>
        </p:spPr>
        <p:txBody>
          <a:bodyPr>
            <a:normAutofit/>
          </a:bodyPr>
          <a:lstStyle/>
          <a:p>
            <a:r>
              <a:rPr lang="zh-CN" dirty="0">
                <a:ea typeface="等线 Light"/>
              </a:rPr>
              <a:t>The method1</a:t>
            </a:r>
            <a:r>
              <a:rPr lang="en-US" altLang="zh-CN" dirty="0">
                <a:ea typeface="等线 Light"/>
              </a:rPr>
              <a:t>: intra-gradient detection</a:t>
            </a:r>
            <a:endParaRPr lang="zh-CN" dirty="0" err="1"/>
          </a:p>
        </p:txBody>
      </p:sp>
      <p:sp>
        <p:nvSpPr>
          <p:cNvPr id="3" name="内容占位符 2">
            <a:extLst>
              <a:ext uri="{FF2B5EF4-FFF2-40B4-BE49-F238E27FC236}">
                <a16:creationId xmlns:a16="http://schemas.microsoft.com/office/drawing/2014/main" id="{62C2CBF2-CF1D-492F-8BCE-4BB782E6D1EF}"/>
              </a:ext>
            </a:extLst>
          </p:cNvPr>
          <p:cNvSpPr>
            <a:spLocks noGrp="1"/>
          </p:cNvSpPr>
          <p:nvPr>
            <p:ph idx="1"/>
          </p:nvPr>
        </p:nvSpPr>
        <p:spPr>
          <a:xfrm>
            <a:off x="838202" y="2022602"/>
            <a:ext cx="10515599" cy="4154361"/>
          </a:xfrm>
        </p:spPr>
        <p:txBody>
          <a:bodyPr vert="horz" lIns="91440" tIns="45720" rIns="91440" bIns="45720" rtlCol="0">
            <a:normAutofit/>
          </a:bodyPr>
          <a:lstStyle/>
          <a:p>
            <a:r>
              <a:rPr lang="en-US" altLang="zh-CN" sz="2000" dirty="0">
                <a:ea typeface="等线"/>
              </a:rPr>
              <a:t>For each image, calculate the gradient of each pixel</a:t>
            </a:r>
          </a:p>
          <a:p>
            <a:endParaRPr lang="en-US" altLang="zh-CN" sz="2000" dirty="0">
              <a:ea typeface="等线"/>
            </a:endParaRPr>
          </a:p>
          <a:p>
            <a:r>
              <a:rPr lang="en-US" altLang="zh-CN" sz="2000" dirty="0">
                <a:ea typeface="等线"/>
              </a:rPr>
              <a:t>Then compute the average of the image gradient over all images to get the averaged image, </a:t>
            </a:r>
          </a:p>
          <a:p>
            <a:endParaRPr lang="en-US" altLang="zh-CN" sz="2000" dirty="0">
              <a:ea typeface="等线"/>
            </a:endParaRPr>
          </a:p>
          <a:p>
            <a:r>
              <a:rPr lang="en-US" altLang="zh-CN" sz="2000" dirty="0">
                <a:ea typeface="等线"/>
              </a:rPr>
              <a:t>Generate the histogram of the averaged image and find the first vale of it as the threshold.</a:t>
            </a:r>
          </a:p>
          <a:p>
            <a:endParaRPr lang="en-US" altLang="zh-CN" sz="2000" dirty="0">
              <a:ea typeface="等线"/>
            </a:endParaRPr>
          </a:p>
          <a:p>
            <a:r>
              <a:rPr lang="en-US" altLang="zh-CN" sz="2000" dirty="0"/>
              <a:t>Smooth and binarize the averaged image with the threshold.</a:t>
            </a:r>
            <a:endParaRPr lang="zh-CN" altLang="en-US" sz="2000" dirty="0"/>
          </a:p>
        </p:txBody>
      </p:sp>
    </p:spTree>
    <p:extLst>
      <p:ext uri="{BB962C8B-B14F-4D97-AF65-F5344CB8AC3E}">
        <p14:creationId xmlns:p14="http://schemas.microsoft.com/office/powerpoint/2010/main" val="365130012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3"/>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07E73EAD-8EE7-45FA-AD82-D68B2CD96CA0}"/>
              </a:ext>
            </a:extLst>
          </p:cNvPr>
          <p:cNvSpPr>
            <a:spLocks noGrp="1"/>
          </p:cNvSpPr>
          <p:nvPr>
            <p:ph type="title"/>
          </p:nvPr>
        </p:nvSpPr>
        <p:spPr>
          <a:xfrm>
            <a:off x="833002" y="365125"/>
            <a:ext cx="10520703" cy="1325563"/>
          </a:xfrm>
        </p:spPr>
        <p:txBody>
          <a:bodyPr>
            <a:normAutofit/>
          </a:bodyPr>
          <a:lstStyle/>
          <a:p>
            <a:r>
              <a:rPr lang="zh-CN" dirty="0">
                <a:ea typeface="等线 Light"/>
              </a:rPr>
              <a:t>The method</a:t>
            </a:r>
            <a:r>
              <a:rPr lang="en-US" altLang="zh-CN" dirty="0">
                <a:ea typeface="等线 Light"/>
              </a:rPr>
              <a:t>2: inter-gradient detection</a:t>
            </a:r>
            <a:endParaRPr lang="zh-CN" dirty="0"/>
          </a:p>
        </p:txBody>
      </p:sp>
      <p:sp>
        <p:nvSpPr>
          <p:cNvPr id="3" name="内容占位符 2">
            <a:extLst>
              <a:ext uri="{FF2B5EF4-FFF2-40B4-BE49-F238E27FC236}">
                <a16:creationId xmlns:a16="http://schemas.microsoft.com/office/drawing/2014/main" id="{DB78468D-4E9C-4E99-969B-8CF57380162F}"/>
              </a:ext>
            </a:extLst>
          </p:cNvPr>
          <p:cNvSpPr>
            <a:spLocks noGrp="1"/>
          </p:cNvSpPr>
          <p:nvPr>
            <p:ph idx="1"/>
          </p:nvPr>
        </p:nvSpPr>
        <p:spPr>
          <a:xfrm>
            <a:off x="838202" y="2022602"/>
            <a:ext cx="10515599" cy="4154361"/>
          </a:xfrm>
        </p:spPr>
        <p:txBody>
          <a:bodyPr>
            <a:normAutofit/>
          </a:bodyPr>
          <a:lstStyle/>
          <a:p>
            <a:r>
              <a:rPr lang="en-US" altLang="zh-CN" sz="2000" dirty="0">
                <a:ea typeface="等线"/>
              </a:rPr>
              <a:t>For each image, calculate the gradient of each pixel</a:t>
            </a:r>
          </a:p>
          <a:p>
            <a:endParaRPr lang="en-US" altLang="zh-CN" sz="2000" dirty="0">
              <a:ea typeface="等线"/>
            </a:endParaRPr>
          </a:p>
          <a:p>
            <a:r>
              <a:rPr lang="en-US" altLang="zh-CN" sz="2000" b="1" dirty="0">
                <a:ea typeface="等线"/>
              </a:rPr>
              <a:t>Compute the gradient difference of two continuous images</a:t>
            </a:r>
          </a:p>
          <a:p>
            <a:endParaRPr lang="en-US" altLang="zh-CN" sz="2000" b="1" dirty="0">
              <a:ea typeface="等线"/>
            </a:endParaRPr>
          </a:p>
          <a:p>
            <a:r>
              <a:rPr lang="en-US" altLang="zh-CN" sz="2000" b="1" dirty="0">
                <a:ea typeface="等线"/>
              </a:rPr>
              <a:t>Then compute the averaged difference over all images to get the averaged image </a:t>
            </a:r>
          </a:p>
          <a:p>
            <a:endParaRPr lang="en-US" altLang="zh-CN" sz="2000" dirty="0">
              <a:ea typeface="等线"/>
            </a:endParaRPr>
          </a:p>
          <a:p>
            <a:r>
              <a:rPr lang="en-US" altLang="zh-CN" sz="2000" dirty="0">
                <a:ea typeface="等线"/>
              </a:rPr>
              <a:t>Generate the histogram of the averaged image and find the first vale of it as the threshold.</a:t>
            </a:r>
          </a:p>
          <a:p>
            <a:endParaRPr lang="en-US" altLang="zh-CN" sz="2000" dirty="0">
              <a:ea typeface="等线"/>
            </a:endParaRPr>
          </a:p>
          <a:p>
            <a:r>
              <a:rPr lang="en-US" altLang="zh-CN" sz="2000" dirty="0"/>
              <a:t>Smooth and binarize the averaged image with the threshold.</a:t>
            </a:r>
            <a:endParaRPr lang="zh-CN" altLang="en-US" sz="2000" dirty="0"/>
          </a:p>
          <a:p>
            <a:endParaRPr lang="zh-CN" altLang="en-US" sz="2000" dirty="0"/>
          </a:p>
        </p:txBody>
      </p:sp>
    </p:spTree>
    <p:extLst>
      <p:ext uri="{BB962C8B-B14F-4D97-AF65-F5344CB8AC3E}">
        <p14:creationId xmlns:p14="http://schemas.microsoft.com/office/powerpoint/2010/main" val="139124988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主题​​">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1152</TotalTime>
  <Words>598</Words>
  <Application>Microsoft Office PowerPoint</Application>
  <PresentationFormat>Widescreen</PresentationFormat>
  <Paragraphs>119</Paragraphs>
  <Slides>20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等线</vt:lpstr>
      <vt:lpstr>等线 Light</vt:lpstr>
      <vt:lpstr>Arial</vt:lpstr>
      <vt:lpstr>Calibri</vt:lpstr>
      <vt:lpstr>Office 主题​​</vt:lpstr>
      <vt:lpstr>1_Office 主题​​</vt:lpstr>
      <vt:lpstr>Automatic Lens Smear Detection </vt:lpstr>
      <vt:lpstr>PowerPoint Presentation</vt:lpstr>
      <vt:lpstr>Content</vt:lpstr>
      <vt:lpstr>Introduction</vt:lpstr>
      <vt:lpstr>The characteristic of smear</vt:lpstr>
      <vt:lpstr>PowerPoint Presentation</vt:lpstr>
      <vt:lpstr>Our three methods </vt:lpstr>
      <vt:lpstr>The method1: intra-gradient detection</vt:lpstr>
      <vt:lpstr>The method2: inter-gradient detection</vt:lpstr>
      <vt:lpstr>The method3: detection from paper “dirtylens”</vt:lpstr>
      <vt:lpstr>Comparison of three methods</vt:lpstr>
      <vt:lpstr>Labelling</vt:lpstr>
      <vt:lpstr>Process Demo</vt:lpstr>
      <vt:lpstr>Results</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Lens Smear Detection </dc:title>
  <dc:creator>沈如晖</dc:creator>
  <cp:lastModifiedBy>Yanbo Deng</cp:lastModifiedBy>
  <cp:revision>73</cp:revision>
  <dcterms:created xsi:type="dcterms:W3CDTF">2018-02-23T03:09:00Z</dcterms:created>
  <dcterms:modified xsi:type="dcterms:W3CDTF">2018-02-23T23:36:24Z</dcterms:modified>
</cp:coreProperties>
</file>